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809" r:id="rId2"/>
  </p:sldMasterIdLst>
  <p:notesMasterIdLst>
    <p:notesMasterId r:id="rId43"/>
  </p:notesMasterIdLst>
  <p:handoutMasterIdLst>
    <p:handoutMasterId r:id="rId44"/>
  </p:handoutMasterIdLst>
  <p:sldIdLst>
    <p:sldId id="314" r:id="rId3"/>
    <p:sldId id="521" r:id="rId4"/>
    <p:sldId id="522" r:id="rId5"/>
    <p:sldId id="489" r:id="rId6"/>
    <p:sldId id="518" r:id="rId7"/>
    <p:sldId id="529" r:id="rId8"/>
    <p:sldId id="494" r:id="rId9"/>
    <p:sldId id="488" r:id="rId10"/>
    <p:sldId id="492" r:id="rId11"/>
    <p:sldId id="500" r:id="rId12"/>
    <p:sldId id="501" r:id="rId13"/>
    <p:sldId id="508" r:id="rId14"/>
    <p:sldId id="491" r:id="rId15"/>
    <p:sldId id="495" r:id="rId16"/>
    <p:sldId id="498" r:id="rId17"/>
    <p:sldId id="502" r:id="rId18"/>
    <p:sldId id="511" r:id="rId19"/>
    <p:sldId id="399" r:id="rId20"/>
    <p:sldId id="506" r:id="rId21"/>
    <p:sldId id="525" r:id="rId22"/>
    <p:sldId id="526" r:id="rId23"/>
    <p:sldId id="513" r:id="rId24"/>
    <p:sldId id="493" r:id="rId25"/>
    <p:sldId id="496" r:id="rId26"/>
    <p:sldId id="499" r:id="rId27"/>
    <p:sldId id="497" r:id="rId28"/>
    <p:sldId id="512" r:id="rId29"/>
    <p:sldId id="503" r:id="rId30"/>
    <p:sldId id="504" r:id="rId31"/>
    <p:sldId id="527" r:id="rId32"/>
    <p:sldId id="528" r:id="rId33"/>
    <p:sldId id="531" r:id="rId34"/>
    <p:sldId id="516" r:id="rId35"/>
    <p:sldId id="517" r:id="rId36"/>
    <p:sldId id="519" r:id="rId37"/>
    <p:sldId id="520" r:id="rId38"/>
    <p:sldId id="401" r:id="rId39"/>
    <p:sldId id="524" r:id="rId40"/>
    <p:sldId id="523" r:id="rId41"/>
    <p:sldId id="482" r:id="rId4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4839" autoAdjust="0"/>
  </p:normalViewPr>
  <p:slideViewPr>
    <p:cSldViewPr snapToGrid="0" snapToObjects="1">
      <p:cViewPr varScale="1">
        <p:scale>
          <a:sx n="74" d="100"/>
          <a:sy n="74" d="100"/>
        </p:scale>
        <p:origin x="654" y="54"/>
      </p:cViewPr>
      <p:guideLst>
        <p:guide orient="horz" pos="2160"/>
        <p:guide pos="3840"/>
      </p:guideLst>
    </p:cSldViewPr>
  </p:slideViewPr>
  <p:outlineViewPr>
    <p:cViewPr>
      <p:scale>
        <a:sx n="33" d="100"/>
        <a:sy n="33" d="100"/>
      </p:scale>
      <p:origin x="0" y="-1526"/>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3" d="100"/>
          <a:sy n="63" d="100"/>
        </p:scale>
        <p:origin x="320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mu sathvikkumar" userId="ad115262ebf3e1c1" providerId="LiveId" clId="{31676486-A766-41E9-9FE1-70A26D23F975}"/>
    <pc:docChg chg="undo custSel addSld delSld modSld sldOrd">
      <pc:chgData name="pamu sathvikkumar" userId="ad115262ebf3e1c1" providerId="LiveId" clId="{31676486-A766-41E9-9FE1-70A26D23F975}" dt="2025-08-05T12:46:53.942" v="1042" actId="27107"/>
      <pc:docMkLst>
        <pc:docMk/>
      </pc:docMkLst>
      <pc:sldChg chg="addSp delSp modSp del mod">
        <pc:chgData name="pamu sathvikkumar" userId="ad115262ebf3e1c1" providerId="LiveId" clId="{31676486-A766-41E9-9FE1-70A26D23F975}" dt="2025-08-04T12:55:58.449" v="182" actId="47"/>
        <pc:sldMkLst>
          <pc:docMk/>
          <pc:sldMk cId="0" sldId="260"/>
        </pc:sldMkLst>
        <pc:spChg chg="add del mod">
          <ac:chgData name="pamu sathvikkumar" userId="ad115262ebf3e1c1" providerId="LiveId" clId="{31676486-A766-41E9-9FE1-70A26D23F975}" dt="2025-08-04T12:55:23.237" v="172"/>
          <ac:spMkLst>
            <pc:docMk/>
            <pc:sldMk cId="0" sldId="260"/>
            <ac:spMk id="2" creationId="{2D7A9FF1-6254-A8BE-93AE-FDDFEDBBA2EA}"/>
          </ac:spMkLst>
        </pc:spChg>
        <pc:spChg chg="del">
          <ac:chgData name="pamu sathvikkumar" userId="ad115262ebf3e1c1" providerId="LiveId" clId="{31676486-A766-41E9-9FE1-70A26D23F975}" dt="2025-08-04T12:33:47.636" v="25" actId="478"/>
          <ac:spMkLst>
            <pc:docMk/>
            <pc:sldMk cId="0" sldId="260"/>
            <ac:spMk id="3" creationId="{61CE06DC-BC87-EEAC-7B88-61A7AC995B5F}"/>
          </ac:spMkLst>
        </pc:spChg>
        <pc:spChg chg="del">
          <ac:chgData name="pamu sathvikkumar" userId="ad115262ebf3e1c1" providerId="LiveId" clId="{31676486-A766-41E9-9FE1-70A26D23F975}" dt="2025-08-04T12:33:51.035" v="26" actId="478"/>
          <ac:spMkLst>
            <pc:docMk/>
            <pc:sldMk cId="0" sldId="260"/>
            <ac:spMk id="5" creationId="{0116CEE8-DC94-4F44-979A-4596A999F1D1}"/>
          </ac:spMkLst>
        </pc:spChg>
        <pc:spChg chg="add mod">
          <ac:chgData name="pamu sathvikkumar" userId="ad115262ebf3e1c1" providerId="LiveId" clId="{31676486-A766-41E9-9FE1-70A26D23F975}" dt="2025-08-04T12:55:14.280" v="168" actId="21"/>
          <ac:spMkLst>
            <pc:docMk/>
            <pc:sldMk cId="0" sldId="260"/>
            <ac:spMk id="6" creationId="{4389D6E1-5D08-C828-ACA9-A55B5F12A6B9}"/>
          </ac:spMkLst>
        </pc:spChg>
        <pc:spChg chg="del mod">
          <ac:chgData name="pamu sathvikkumar" userId="ad115262ebf3e1c1" providerId="LiveId" clId="{31676486-A766-41E9-9FE1-70A26D23F975}" dt="2025-08-04T12:54:52.527" v="163" actId="478"/>
          <ac:spMkLst>
            <pc:docMk/>
            <pc:sldMk cId="0" sldId="260"/>
            <ac:spMk id="9" creationId="{4BEC2B2C-00D4-488B-9BAB-491FA7A27639}"/>
          </ac:spMkLst>
        </pc:spChg>
        <pc:spChg chg="del mod">
          <ac:chgData name="pamu sathvikkumar" userId="ad115262ebf3e1c1" providerId="LiveId" clId="{31676486-A766-41E9-9FE1-70A26D23F975}" dt="2025-08-04T12:55:14.280" v="168" actId="21"/>
          <ac:spMkLst>
            <pc:docMk/>
            <pc:sldMk cId="0" sldId="260"/>
            <ac:spMk id="8194" creationId="{14CE2988-5F32-4C9E-A81C-A25B0DB00758}"/>
          </ac:spMkLst>
        </pc:spChg>
      </pc:sldChg>
      <pc:sldChg chg="addSp delSp modSp del mod">
        <pc:chgData name="pamu sathvikkumar" userId="ad115262ebf3e1c1" providerId="LiveId" clId="{31676486-A766-41E9-9FE1-70A26D23F975}" dt="2025-08-05T11:50:07.404" v="712" actId="47"/>
        <pc:sldMkLst>
          <pc:docMk/>
          <pc:sldMk cId="3511282049" sldId="274"/>
        </pc:sldMkLst>
        <pc:spChg chg="add mod">
          <ac:chgData name="pamu sathvikkumar" userId="ad115262ebf3e1c1" providerId="LiveId" clId="{31676486-A766-41E9-9FE1-70A26D23F975}" dt="2025-08-05T11:49:07.086" v="703" actId="21"/>
          <ac:spMkLst>
            <pc:docMk/>
            <pc:sldMk cId="3511282049" sldId="274"/>
            <ac:spMk id="3" creationId="{7C069141-F5C3-8110-13D9-862774E8C7C9}"/>
          </ac:spMkLst>
        </pc:spChg>
        <pc:spChg chg="del">
          <ac:chgData name="pamu sathvikkumar" userId="ad115262ebf3e1c1" providerId="LiveId" clId="{31676486-A766-41E9-9FE1-70A26D23F975}" dt="2025-08-04T12:45:25.972" v="72" actId="478"/>
          <ac:spMkLst>
            <pc:docMk/>
            <pc:sldMk cId="3511282049" sldId="274"/>
            <ac:spMk id="3" creationId="{C882B5D9-258A-4DCA-A7BF-72052EEBF419}"/>
          </ac:spMkLst>
        </pc:spChg>
        <pc:spChg chg="del">
          <ac:chgData name="pamu sathvikkumar" userId="ad115262ebf3e1c1" providerId="LiveId" clId="{31676486-A766-41E9-9FE1-70A26D23F975}" dt="2025-08-04T12:45:28.946" v="73" actId="478"/>
          <ac:spMkLst>
            <pc:docMk/>
            <pc:sldMk cId="3511282049" sldId="274"/>
            <ac:spMk id="5" creationId="{2B698DC6-F745-4979-A558-46E2AF869D34}"/>
          </ac:spMkLst>
        </pc:spChg>
        <pc:spChg chg="del">
          <ac:chgData name="pamu sathvikkumar" userId="ad115262ebf3e1c1" providerId="LiveId" clId="{31676486-A766-41E9-9FE1-70A26D23F975}" dt="2025-08-05T11:49:07.086" v="703" actId="21"/>
          <ac:spMkLst>
            <pc:docMk/>
            <pc:sldMk cId="3511282049" sldId="274"/>
            <ac:spMk id="15362" creationId="{859F4281-FD11-45FC-9734-874C59E1FEE8}"/>
          </ac:spMkLst>
        </pc:spChg>
        <pc:spChg chg="del mod">
          <ac:chgData name="pamu sathvikkumar" userId="ad115262ebf3e1c1" providerId="LiveId" clId="{31676486-A766-41E9-9FE1-70A26D23F975}" dt="2025-08-05T11:49:23.496" v="706" actId="21"/>
          <ac:spMkLst>
            <pc:docMk/>
            <pc:sldMk cId="3511282049" sldId="274"/>
            <ac:spMk id="15366" creationId="{23900756-308B-40CD-91AD-3BBF3E01362A}"/>
          </ac:spMkLst>
        </pc:spChg>
      </pc:sldChg>
      <pc:sldChg chg="delSp modSp mod">
        <pc:chgData name="pamu sathvikkumar" userId="ad115262ebf3e1c1" providerId="LiveId" clId="{31676486-A766-41E9-9FE1-70A26D23F975}" dt="2025-08-05T11:38:19.236" v="610" actId="20577"/>
        <pc:sldMkLst>
          <pc:docMk/>
          <pc:sldMk cId="0" sldId="314"/>
        </pc:sldMkLst>
        <pc:spChg chg="mod">
          <ac:chgData name="pamu sathvikkumar" userId="ad115262ebf3e1c1" providerId="LiveId" clId="{31676486-A766-41E9-9FE1-70A26D23F975}" dt="2025-08-04T12:32:08.752" v="21" actId="20577"/>
          <ac:spMkLst>
            <pc:docMk/>
            <pc:sldMk cId="0" sldId="314"/>
            <ac:spMk id="3" creationId="{FB4EC339-4C69-48D4-BAF6-3C098BD2D4D8}"/>
          </ac:spMkLst>
        </pc:spChg>
        <pc:spChg chg="del">
          <ac:chgData name="pamu sathvikkumar" userId="ad115262ebf3e1c1" providerId="LiveId" clId="{31676486-A766-41E9-9FE1-70A26D23F975}" dt="2025-08-04T12:34:03.169" v="27" actId="478"/>
          <ac:spMkLst>
            <pc:docMk/>
            <pc:sldMk cId="0" sldId="314"/>
            <ac:spMk id="5" creationId="{5888F85B-1926-41B2-FC5D-B25655CDD15C}"/>
          </ac:spMkLst>
        </pc:spChg>
        <pc:spChg chg="del">
          <ac:chgData name="pamu sathvikkumar" userId="ad115262ebf3e1c1" providerId="LiveId" clId="{31676486-A766-41E9-9FE1-70A26D23F975}" dt="2025-08-04T12:34:05.940" v="28" actId="478"/>
          <ac:spMkLst>
            <pc:docMk/>
            <pc:sldMk cId="0" sldId="314"/>
            <ac:spMk id="6" creationId="{759D1101-6796-45CB-A67A-7CF63998448F}"/>
          </ac:spMkLst>
        </pc:spChg>
        <pc:spChg chg="mod">
          <ac:chgData name="pamu sathvikkumar" userId="ad115262ebf3e1c1" providerId="LiveId" clId="{31676486-A766-41E9-9FE1-70A26D23F975}" dt="2025-08-05T11:38:19.236" v="610" actId="20577"/>
          <ac:spMkLst>
            <pc:docMk/>
            <pc:sldMk cId="0" sldId="314"/>
            <ac:spMk id="6150" creationId="{3FED6286-D567-4D49-B359-C9684544F7F2}"/>
          </ac:spMkLst>
        </pc:spChg>
        <pc:picChg chg="del">
          <ac:chgData name="pamu sathvikkumar" userId="ad115262ebf3e1c1" providerId="LiveId" clId="{31676486-A766-41E9-9FE1-70A26D23F975}" dt="2025-08-04T12:31:56.505" v="3" actId="478"/>
          <ac:picMkLst>
            <pc:docMk/>
            <pc:sldMk cId="0" sldId="314"/>
            <ac:picMk id="7" creationId="{00000000-0008-0000-0000-000003000000}"/>
          </ac:picMkLst>
        </pc:picChg>
      </pc:sldChg>
      <pc:sldChg chg="delSp mod ord">
        <pc:chgData name="pamu sathvikkumar" userId="ad115262ebf3e1c1" providerId="LiveId" clId="{31676486-A766-41E9-9FE1-70A26D23F975}" dt="2025-08-05T12:09:33.910" v="841"/>
        <pc:sldMkLst>
          <pc:docMk/>
          <pc:sldMk cId="3560216743" sldId="399"/>
        </pc:sldMkLst>
        <pc:spChg chg="del">
          <ac:chgData name="pamu sathvikkumar" userId="ad115262ebf3e1c1" providerId="LiveId" clId="{31676486-A766-41E9-9FE1-70A26D23F975}" dt="2025-08-05T11:54:17.585" v="732" actId="478"/>
          <ac:spMkLst>
            <pc:docMk/>
            <pc:sldMk cId="3560216743" sldId="399"/>
            <ac:spMk id="4" creationId="{D8BFE610-240E-75C5-C4E6-BCE9A690A732}"/>
          </ac:spMkLst>
        </pc:spChg>
        <pc:spChg chg="del">
          <ac:chgData name="pamu sathvikkumar" userId="ad115262ebf3e1c1" providerId="LiveId" clId="{31676486-A766-41E9-9FE1-70A26D23F975}" dt="2025-08-05T11:54:20.651" v="733" actId="478"/>
          <ac:spMkLst>
            <pc:docMk/>
            <pc:sldMk cId="3560216743" sldId="399"/>
            <ac:spMk id="5" creationId="{AC4F72EF-5A1F-4CF2-BF0B-96427C4409B9}"/>
          </ac:spMkLst>
        </pc:spChg>
      </pc:sldChg>
      <pc:sldChg chg="delSp mod">
        <pc:chgData name="pamu sathvikkumar" userId="ad115262ebf3e1c1" providerId="LiveId" clId="{31676486-A766-41E9-9FE1-70A26D23F975}" dt="2025-08-04T12:46:05.846" v="77" actId="478"/>
        <pc:sldMkLst>
          <pc:docMk/>
          <pc:sldMk cId="2459125678" sldId="401"/>
        </pc:sldMkLst>
        <pc:spChg chg="del">
          <ac:chgData name="pamu sathvikkumar" userId="ad115262ebf3e1c1" providerId="LiveId" clId="{31676486-A766-41E9-9FE1-70A26D23F975}" dt="2025-08-04T12:42:28.728" v="70" actId="478"/>
          <ac:spMkLst>
            <pc:docMk/>
            <pc:sldMk cId="2459125678" sldId="401"/>
            <ac:spMk id="4" creationId="{D8BFE610-240E-75C5-C4E6-BCE9A690A732}"/>
          </ac:spMkLst>
        </pc:spChg>
        <pc:spChg chg="del">
          <ac:chgData name="pamu sathvikkumar" userId="ad115262ebf3e1c1" providerId="LiveId" clId="{31676486-A766-41E9-9FE1-70A26D23F975}" dt="2025-08-04T12:46:05.846" v="77" actId="478"/>
          <ac:spMkLst>
            <pc:docMk/>
            <pc:sldMk cId="2459125678" sldId="401"/>
            <ac:spMk id="5" creationId="{AC4F72EF-5A1F-4CF2-BF0B-96427C4409B9}"/>
          </ac:spMkLst>
        </pc:spChg>
      </pc:sldChg>
      <pc:sldChg chg="del">
        <pc:chgData name="pamu sathvikkumar" userId="ad115262ebf3e1c1" providerId="LiveId" clId="{31676486-A766-41E9-9FE1-70A26D23F975}" dt="2025-08-04T12:40:00.711" v="56" actId="47"/>
        <pc:sldMkLst>
          <pc:docMk/>
          <pc:sldMk cId="4240939361" sldId="407"/>
        </pc:sldMkLst>
      </pc:sldChg>
      <pc:sldChg chg="del">
        <pc:chgData name="pamu sathvikkumar" userId="ad115262ebf3e1c1" providerId="LiveId" clId="{31676486-A766-41E9-9FE1-70A26D23F975}" dt="2025-08-04T12:36:45.342" v="49" actId="47"/>
        <pc:sldMkLst>
          <pc:docMk/>
          <pc:sldMk cId="1396256588" sldId="443"/>
        </pc:sldMkLst>
      </pc:sldChg>
      <pc:sldChg chg="delSp del mod ord">
        <pc:chgData name="pamu sathvikkumar" userId="ad115262ebf3e1c1" providerId="LiveId" clId="{31676486-A766-41E9-9FE1-70A26D23F975}" dt="2025-08-05T12:17:42.158" v="947" actId="47"/>
        <pc:sldMkLst>
          <pc:docMk/>
          <pc:sldMk cId="499338450" sldId="469"/>
        </pc:sldMkLst>
        <pc:spChg chg="del">
          <ac:chgData name="pamu sathvikkumar" userId="ad115262ebf3e1c1" providerId="LiveId" clId="{31676486-A766-41E9-9FE1-70A26D23F975}" dt="2025-08-05T11:53:06.535" v="714" actId="478"/>
          <ac:spMkLst>
            <pc:docMk/>
            <pc:sldMk cId="499338450" sldId="469"/>
            <ac:spMk id="4" creationId="{E401219C-7CF5-1EAC-97FE-E2D065E7E883}"/>
          </ac:spMkLst>
        </pc:spChg>
        <pc:spChg chg="del">
          <ac:chgData name="pamu sathvikkumar" userId="ad115262ebf3e1c1" providerId="LiveId" clId="{31676486-A766-41E9-9FE1-70A26D23F975}" dt="2025-08-05T11:53:03.411" v="713" actId="478"/>
          <ac:spMkLst>
            <pc:docMk/>
            <pc:sldMk cId="499338450" sldId="469"/>
            <ac:spMk id="5" creationId="{EEE4A0D6-874C-0D68-5168-D1C4F5D7D3B2}"/>
          </ac:spMkLst>
        </pc:spChg>
        <pc:picChg chg="del">
          <ac:chgData name="pamu sathvikkumar" userId="ad115262ebf3e1c1" providerId="LiveId" clId="{31676486-A766-41E9-9FE1-70A26D23F975}" dt="2025-08-05T12:17:14.935" v="939" actId="21"/>
          <ac:picMkLst>
            <pc:docMk/>
            <pc:sldMk cId="499338450" sldId="469"/>
            <ac:picMk id="13" creationId="{5D688141-1F04-74B7-0F30-FA8C04424566}"/>
          </ac:picMkLst>
        </pc:picChg>
      </pc:sldChg>
      <pc:sldChg chg="delSp add del mod">
        <pc:chgData name="pamu sathvikkumar" userId="ad115262ebf3e1c1" providerId="LiveId" clId="{31676486-A766-41E9-9FE1-70A26D23F975}" dt="2025-08-04T12:45:59.431" v="76" actId="478"/>
        <pc:sldMkLst>
          <pc:docMk/>
          <pc:sldMk cId="755331275" sldId="482"/>
        </pc:sldMkLst>
        <pc:spChg chg="del">
          <ac:chgData name="pamu sathvikkumar" userId="ad115262ebf3e1c1" providerId="LiveId" clId="{31676486-A766-41E9-9FE1-70A26D23F975}" dt="2025-08-04T12:45:59.431" v="76" actId="478"/>
          <ac:spMkLst>
            <pc:docMk/>
            <pc:sldMk cId="755331275" sldId="482"/>
            <ac:spMk id="4" creationId="{91FC328F-6D93-F867-FB06-D929649C43FB}"/>
          </ac:spMkLst>
        </pc:spChg>
        <pc:spChg chg="del">
          <ac:chgData name="pamu sathvikkumar" userId="ad115262ebf3e1c1" providerId="LiveId" clId="{31676486-A766-41E9-9FE1-70A26D23F975}" dt="2025-08-04T12:45:56.543" v="75" actId="478"/>
          <ac:spMkLst>
            <pc:docMk/>
            <pc:sldMk cId="755331275" sldId="482"/>
            <ac:spMk id="5" creationId="{9E9AA7A1-D62E-D64E-7838-98481C74507F}"/>
          </ac:spMkLst>
        </pc:spChg>
      </pc:sldChg>
      <pc:sldChg chg="del">
        <pc:chgData name="pamu sathvikkumar" userId="ad115262ebf3e1c1" providerId="LiveId" clId="{31676486-A766-41E9-9FE1-70A26D23F975}" dt="2025-08-04T12:41:41.195" v="64" actId="47"/>
        <pc:sldMkLst>
          <pc:docMk/>
          <pc:sldMk cId="4166271450" sldId="484"/>
        </pc:sldMkLst>
      </pc:sldChg>
      <pc:sldChg chg="delSp modSp del mod">
        <pc:chgData name="pamu sathvikkumar" userId="ad115262ebf3e1c1" providerId="LiveId" clId="{31676486-A766-41E9-9FE1-70A26D23F975}" dt="2025-08-04T12:56:37.918" v="194" actId="47"/>
        <pc:sldMkLst>
          <pc:docMk/>
          <pc:sldMk cId="2911846589" sldId="485"/>
        </pc:sldMkLst>
        <pc:spChg chg="del mod">
          <ac:chgData name="pamu sathvikkumar" userId="ad115262ebf3e1c1" providerId="LiveId" clId="{31676486-A766-41E9-9FE1-70A26D23F975}" dt="2025-08-04T12:56:14.072" v="186"/>
          <ac:spMkLst>
            <pc:docMk/>
            <pc:sldMk cId="2911846589" sldId="485"/>
            <ac:spMk id="2" creationId="{0CAFC724-8DEC-4B60-A705-BE245388E1EA}"/>
          </ac:spMkLst>
        </pc:spChg>
        <pc:spChg chg="del">
          <ac:chgData name="pamu sathvikkumar" userId="ad115262ebf3e1c1" providerId="LiveId" clId="{31676486-A766-41E9-9FE1-70A26D23F975}" dt="2025-08-04T12:34:16.957" v="30" actId="478"/>
          <ac:spMkLst>
            <pc:docMk/>
            <pc:sldMk cId="2911846589" sldId="485"/>
            <ac:spMk id="4" creationId="{B93992F8-C2DE-4F8E-EF66-080C533272D7}"/>
          </ac:spMkLst>
        </pc:spChg>
        <pc:spChg chg="del">
          <ac:chgData name="pamu sathvikkumar" userId="ad115262ebf3e1c1" providerId="LiveId" clId="{31676486-A766-41E9-9FE1-70A26D23F975}" dt="2025-08-04T12:34:13.832" v="29" actId="478"/>
          <ac:spMkLst>
            <pc:docMk/>
            <pc:sldMk cId="2911846589" sldId="485"/>
            <ac:spMk id="5" creationId="{E4F05593-6AEB-40C0-EBB8-CE526A0F8130}"/>
          </ac:spMkLst>
        </pc:spChg>
      </pc:sldChg>
      <pc:sldChg chg="del">
        <pc:chgData name="pamu sathvikkumar" userId="ad115262ebf3e1c1" providerId="LiveId" clId="{31676486-A766-41E9-9FE1-70A26D23F975}" dt="2025-08-04T12:41:45.055" v="65" actId="47"/>
        <pc:sldMkLst>
          <pc:docMk/>
          <pc:sldMk cId="316855438" sldId="487"/>
        </pc:sldMkLst>
      </pc:sldChg>
      <pc:sldChg chg="delSp modSp mod">
        <pc:chgData name="pamu sathvikkumar" userId="ad115262ebf3e1c1" providerId="LiveId" clId="{31676486-A766-41E9-9FE1-70A26D23F975}" dt="2025-08-04T13:03:07.017" v="602" actId="20577"/>
        <pc:sldMkLst>
          <pc:docMk/>
          <pc:sldMk cId="848088064" sldId="488"/>
        </pc:sldMkLst>
        <pc:spChg chg="del">
          <ac:chgData name="pamu sathvikkumar" userId="ad115262ebf3e1c1" providerId="LiveId" clId="{31676486-A766-41E9-9FE1-70A26D23F975}" dt="2025-08-04T12:37:40.098" v="52" actId="478"/>
          <ac:spMkLst>
            <pc:docMk/>
            <pc:sldMk cId="848088064" sldId="488"/>
            <ac:spMk id="2" creationId="{F553F7C5-ABAC-DF8B-B731-370C5BE8A29E}"/>
          </ac:spMkLst>
        </pc:spChg>
        <pc:spChg chg="del">
          <ac:chgData name="pamu sathvikkumar" userId="ad115262ebf3e1c1" providerId="LiveId" clId="{31676486-A766-41E9-9FE1-70A26D23F975}" dt="2025-08-04T12:37:36.982" v="51" actId="478"/>
          <ac:spMkLst>
            <pc:docMk/>
            <pc:sldMk cId="848088064" sldId="488"/>
            <ac:spMk id="3" creationId="{DE640063-82E9-EA4A-E469-A3E01B6EE62B}"/>
          </ac:spMkLst>
        </pc:spChg>
        <pc:spChg chg="mod">
          <ac:chgData name="pamu sathvikkumar" userId="ad115262ebf3e1c1" providerId="LiveId" clId="{31676486-A766-41E9-9FE1-70A26D23F975}" dt="2025-08-04T12:58:19.304" v="239" actId="20577"/>
          <ac:spMkLst>
            <pc:docMk/>
            <pc:sldMk cId="848088064" sldId="488"/>
            <ac:spMk id="5" creationId="{FD2AF981-160E-E615-AD52-CDB886810B10}"/>
          </ac:spMkLst>
        </pc:spChg>
        <pc:spChg chg="mod">
          <ac:chgData name="pamu sathvikkumar" userId="ad115262ebf3e1c1" providerId="LiveId" clId="{31676486-A766-41E9-9FE1-70A26D23F975}" dt="2025-08-04T13:03:07.017" v="602" actId="20577"/>
          <ac:spMkLst>
            <pc:docMk/>
            <pc:sldMk cId="848088064" sldId="488"/>
            <ac:spMk id="6" creationId="{7C132F5F-F12B-516E-6232-F89C44A86EE0}"/>
          </ac:spMkLst>
        </pc:spChg>
        <pc:spChg chg="del">
          <ac:chgData name="pamu sathvikkumar" userId="ad115262ebf3e1c1" providerId="LiveId" clId="{31676486-A766-41E9-9FE1-70A26D23F975}" dt="2025-08-04T12:37:33.498" v="50" actId="478"/>
          <ac:spMkLst>
            <pc:docMk/>
            <pc:sldMk cId="848088064" sldId="488"/>
            <ac:spMk id="8" creationId="{CBBF67AC-DA0E-38C0-1DD3-9822ECAF8E49}"/>
          </ac:spMkLst>
        </pc:spChg>
      </pc:sldChg>
      <pc:sldChg chg="delSp mod">
        <pc:chgData name="pamu sathvikkumar" userId="ad115262ebf3e1c1" providerId="LiveId" clId="{31676486-A766-41E9-9FE1-70A26D23F975}" dt="2025-08-04T12:34:24.683" v="32" actId="478"/>
        <pc:sldMkLst>
          <pc:docMk/>
          <pc:sldMk cId="594248276" sldId="489"/>
        </pc:sldMkLst>
        <pc:spChg chg="del">
          <ac:chgData name="pamu sathvikkumar" userId="ad115262ebf3e1c1" providerId="LiveId" clId="{31676486-A766-41E9-9FE1-70A26D23F975}" dt="2025-08-04T12:34:24.683" v="32" actId="478"/>
          <ac:spMkLst>
            <pc:docMk/>
            <pc:sldMk cId="594248276" sldId="489"/>
            <ac:spMk id="2" creationId="{46E72F4E-F9C0-C226-7751-9B6C6A14E36C}"/>
          </ac:spMkLst>
        </pc:spChg>
        <pc:spChg chg="del">
          <ac:chgData name="pamu sathvikkumar" userId="ad115262ebf3e1c1" providerId="LiveId" clId="{31676486-A766-41E9-9FE1-70A26D23F975}" dt="2025-08-04T12:34:21.685" v="31" actId="478"/>
          <ac:spMkLst>
            <pc:docMk/>
            <pc:sldMk cId="594248276" sldId="489"/>
            <ac:spMk id="3" creationId="{51AA3FA6-9003-B7E1-3058-A4D9771151AB}"/>
          </ac:spMkLst>
        </pc:spChg>
      </pc:sldChg>
      <pc:sldChg chg="del">
        <pc:chgData name="pamu sathvikkumar" userId="ad115262ebf3e1c1" providerId="LiveId" clId="{31676486-A766-41E9-9FE1-70A26D23F975}" dt="2025-08-04T12:40:04.345" v="57" actId="47"/>
        <pc:sldMkLst>
          <pc:docMk/>
          <pc:sldMk cId="2100325267" sldId="490"/>
        </pc:sldMkLst>
      </pc:sldChg>
      <pc:sldChg chg="addSp delSp modSp mod ord">
        <pc:chgData name="pamu sathvikkumar" userId="ad115262ebf3e1c1" providerId="LiveId" clId="{31676486-A766-41E9-9FE1-70A26D23F975}" dt="2025-08-05T11:58:02.810" v="758"/>
        <pc:sldMkLst>
          <pc:docMk/>
          <pc:sldMk cId="4131723009" sldId="491"/>
        </pc:sldMkLst>
        <pc:spChg chg="del">
          <ac:chgData name="pamu sathvikkumar" userId="ad115262ebf3e1c1" providerId="LiveId" clId="{31676486-A766-41E9-9FE1-70A26D23F975}" dt="2025-08-04T12:47:14.177" v="90" actId="478"/>
          <ac:spMkLst>
            <pc:docMk/>
            <pc:sldMk cId="4131723009" sldId="491"/>
            <ac:spMk id="2" creationId="{4AC1218F-EC62-61AF-8911-CE9D9DE2AD19}"/>
          </ac:spMkLst>
        </pc:spChg>
        <pc:spChg chg="del">
          <ac:chgData name="pamu sathvikkumar" userId="ad115262ebf3e1c1" providerId="LiveId" clId="{31676486-A766-41E9-9FE1-70A26D23F975}" dt="2025-08-04T12:47:10.111" v="89" actId="478"/>
          <ac:spMkLst>
            <pc:docMk/>
            <pc:sldMk cId="4131723009" sldId="491"/>
            <ac:spMk id="3" creationId="{40979930-4B49-D42F-0C70-73B97E1517C0}"/>
          </ac:spMkLst>
        </pc:spChg>
        <pc:spChg chg="mod">
          <ac:chgData name="pamu sathvikkumar" userId="ad115262ebf3e1c1" providerId="LiveId" clId="{31676486-A766-41E9-9FE1-70A26D23F975}" dt="2025-08-05T11:57:38.813" v="756" actId="20577"/>
          <ac:spMkLst>
            <pc:docMk/>
            <pc:sldMk cId="4131723009" sldId="491"/>
            <ac:spMk id="9" creationId="{10491A46-30D1-C960-B426-3A330DBB3813}"/>
          </ac:spMkLst>
        </pc:spChg>
        <pc:picChg chg="add mod">
          <ac:chgData name="pamu sathvikkumar" userId="ad115262ebf3e1c1" providerId="LiveId" clId="{31676486-A766-41E9-9FE1-70A26D23F975}" dt="2025-08-05T11:56:49.998" v="752" actId="1076"/>
          <ac:picMkLst>
            <pc:docMk/>
            <pc:sldMk cId="4131723009" sldId="491"/>
            <ac:picMk id="3" creationId="{8A144224-4849-7F3E-E94C-80A6649BA152}"/>
          </ac:picMkLst>
        </pc:picChg>
        <pc:picChg chg="del">
          <ac:chgData name="pamu sathvikkumar" userId="ad115262ebf3e1c1" providerId="LiveId" clId="{31676486-A766-41E9-9FE1-70A26D23F975}" dt="2025-08-05T11:56:29.400" v="746" actId="478"/>
          <ac:picMkLst>
            <pc:docMk/>
            <pc:sldMk cId="4131723009" sldId="491"/>
            <ac:picMk id="7" creationId="{2A21DFD7-ACC8-A04C-313D-42B099907609}"/>
          </ac:picMkLst>
        </pc:picChg>
      </pc:sldChg>
      <pc:sldChg chg="delSp mod">
        <pc:chgData name="pamu sathvikkumar" userId="ad115262ebf3e1c1" providerId="LiveId" clId="{31676486-A766-41E9-9FE1-70A26D23F975}" dt="2025-08-04T13:03:19.450" v="604" actId="478"/>
        <pc:sldMkLst>
          <pc:docMk/>
          <pc:sldMk cId="4092783448" sldId="492"/>
        </pc:sldMkLst>
        <pc:spChg chg="del">
          <ac:chgData name="pamu sathvikkumar" userId="ad115262ebf3e1c1" providerId="LiveId" clId="{31676486-A766-41E9-9FE1-70A26D23F975}" dt="2025-08-04T13:03:19.450" v="604" actId="478"/>
          <ac:spMkLst>
            <pc:docMk/>
            <pc:sldMk cId="4092783448" sldId="492"/>
            <ac:spMk id="2" creationId="{02231DFD-2E5C-C20B-64B1-A9CF10C38E3B}"/>
          </ac:spMkLst>
        </pc:spChg>
        <pc:spChg chg="del">
          <ac:chgData name="pamu sathvikkumar" userId="ad115262ebf3e1c1" providerId="LiveId" clId="{31676486-A766-41E9-9FE1-70A26D23F975}" dt="2025-08-04T13:03:15.493" v="603" actId="478"/>
          <ac:spMkLst>
            <pc:docMk/>
            <pc:sldMk cId="4092783448" sldId="492"/>
            <ac:spMk id="3" creationId="{E83E95FE-B1D9-55EC-7D4B-8462803A6914}"/>
          </ac:spMkLst>
        </pc:spChg>
      </pc:sldChg>
      <pc:sldChg chg="delSp modSp mod">
        <pc:chgData name="pamu sathvikkumar" userId="ad115262ebf3e1c1" providerId="LiveId" clId="{31676486-A766-41E9-9FE1-70A26D23F975}" dt="2025-08-05T12:23:48.115" v="1033"/>
        <pc:sldMkLst>
          <pc:docMk/>
          <pc:sldMk cId="3294723273" sldId="493"/>
        </pc:sldMkLst>
        <pc:spChg chg="del">
          <ac:chgData name="pamu sathvikkumar" userId="ad115262ebf3e1c1" providerId="LiveId" clId="{31676486-A766-41E9-9FE1-70A26D23F975}" dt="2025-08-05T11:53:48.791" v="722" actId="478"/>
          <ac:spMkLst>
            <pc:docMk/>
            <pc:sldMk cId="3294723273" sldId="493"/>
            <ac:spMk id="2" creationId="{03B78063-75DB-8BAD-532F-567839652DE4}"/>
          </ac:spMkLst>
        </pc:spChg>
        <pc:spChg chg="del">
          <ac:chgData name="pamu sathvikkumar" userId="ad115262ebf3e1c1" providerId="LiveId" clId="{31676486-A766-41E9-9FE1-70A26D23F975}" dt="2025-08-05T11:53:44.950" v="721" actId="478"/>
          <ac:spMkLst>
            <pc:docMk/>
            <pc:sldMk cId="3294723273" sldId="493"/>
            <ac:spMk id="3" creationId="{6524CBD5-77C9-A8EF-85E3-A261392A9A5F}"/>
          </ac:spMkLst>
        </pc:spChg>
        <pc:spChg chg="mod">
          <ac:chgData name="pamu sathvikkumar" userId="ad115262ebf3e1c1" providerId="LiveId" clId="{31676486-A766-41E9-9FE1-70A26D23F975}" dt="2025-08-05T12:23:48.115" v="1033"/>
          <ac:spMkLst>
            <pc:docMk/>
            <pc:sldMk cId="3294723273" sldId="493"/>
            <ac:spMk id="7" creationId="{B0A96F60-E5A0-2A1F-EE1A-4E847D153A59}"/>
          </ac:spMkLst>
        </pc:spChg>
      </pc:sldChg>
      <pc:sldChg chg="delSp modSp mod ord">
        <pc:chgData name="pamu sathvikkumar" userId="ad115262ebf3e1c1" providerId="LiveId" clId="{31676486-A766-41E9-9FE1-70A26D23F975}" dt="2025-08-05T12:19:26.103" v="991" actId="1076"/>
        <pc:sldMkLst>
          <pc:docMk/>
          <pc:sldMk cId="163248076" sldId="494"/>
        </pc:sldMkLst>
        <pc:spChg chg="del">
          <ac:chgData name="pamu sathvikkumar" userId="ad115262ebf3e1c1" providerId="LiveId" clId="{31676486-A766-41E9-9FE1-70A26D23F975}" dt="2025-08-05T11:53:16.955" v="716" actId="478"/>
          <ac:spMkLst>
            <pc:docMk/>
            <pc:sldMk cId="163248076" sldId="494"/>
            <ac:spMk id="2" creationId="{D9A78A54-2BFD-AF5F-3FFA-FD6309253740}"/>
          </ac:spMkLst>
        </pc:spChg>
        <pc:spChg chg="del">
          <ac:chgData name="pamu sathvikkumar" userId="ad115262ebf3e1c1" providerId="LiveId" clId="{31676486-A766-41E9-9FE1-70A26D23F975}" dt="2025-08-05T11:53:14.604" v="715" actId="478"/>
          <ac:spMkLst>
            <pc:docMk/>
            <pc:sldMk cId="163248076" sldId="494"/>
            <ac:spMk id="3" creationId="{4D5D9E17-7D0C-DBB6-C378-A0D2380FBDCB}"/>
          </ac:spMkLst>
        </pc:spChg>
        <pc:spChg chg="mod">
          <ac:chgData name="pamu sathvikkumar" userId="ad115262ebf3e1c1" providerId="LiveId" clId="{31676486-A766-41E9-9FE1-70A26D23F975}" dt="2025-08-05T12:19:22.489" v="990" actId="403"/>
          <ac:spMkLst>
            <pc:docMk/>
            <pc:sldMk cId="163248076" sldId="494"/>
            <ac:spMk id="5" creationId="{5196C748-A36B-0A9E-A713-5682D14B30B9}"/>
          </ac:spMkLst>
        </pc:spChg>
        <pc:picChg chg="mod">
          <ac:chgData name="pamu sathvikkumar" userId="ad115262ebf3e1c1" providerId="LiveId" clId="{31676486-A766-41E9-9FE1-70A26D23F975}" dt="2025-08-05T12:19:26.103" v="991" actId="1076"/>
          <ac:picMkLst>
            <pc:docMk/>
            <pc:sldMk cId="163248076" sldId="494"/>
            <ac:picMk id="7" creationId="{519BDDFE-6FD8-C11A-97F9-0310CCB10F9E}"/>
          </ac:picMkLst>
        </pc:picChg>
      </pc:sldChg>
      <pc:sldChg chg="delSp modSp mod ord">
        <pc:chgData name="pamu sathvikkumar" userId="ad115262ebf3e1c1" providerId="LiveId" clId="{31676486-A766-41E9-9FE1-70A26D23F975}" dt="2025-08-05T12:20:03.705" v="1001" actId="20577"/>
        <pc:sldMkLst>
          <pc:docMk/>
          <pc:sldMk cId="1093449624" sldId="495"/>
        </pc:sldMkLst>
        <pc:spChg chg="del">
          <ac:chgData name="pamu sathvikkumar" userId="ad115262ebf3e1c1" providerId="LiveId" clId="{31676486-A766-41E9-9FE1-70A26D23F975}" dt="2025-08-04T12:47:01.428" v="88" actId="478"/>
          <ac:spMkLst>
            <pc:docMk/>
            <pc:sldMk cId="1093449624" sldId="495"/>
            <ac:spMk id="2" creationId="{94B1BB73-D21D-A3B3-D5E0-11CA541658F3}"/>
          </ac:spMkLst>
        </pc:spChg>
        <pc:spChg chg="del">
          <ac:chgData name="pamu sathvikkumar" userId="ad115262ebf3e1c1" providerId="LiveId" clId="{31676486-A766-41E9-9FE1-70A26D23F975}" dt="2025-08-04T12:46:58.756" v="87" actId="478"/>
          <ac:spMkLst>
            <pc:docMk/>
            <pc:sldMk cId="1093449624" sldId="495"/>
            <ac:spMk id="3" creationId="{58A16523-5CF8-BDB7-0DF0-A26642C0E6DE}"/>
          </ac:spMkLst>
        </pc:spChg>
        <pc:spChg chg="mod">
          <ac:chgData name="pamu sathvikkumar" userId="ad115262ebf3e1c1" providerId="LiveId" clId="{31676486-A766-41E9-9FE1-70A26D23F975}" dt="2025-08-05T12:20:03.705" v="1001" actId="20577"/>
          <ac:spMkLst>
            <pc:docMk/>
            <pc:sldMk cId="1093449624" sldId="495"/>
            <ac:spMk id="6" creationId="{C4EED479-9429-9578-765E-59AF0ADA05A9}"/>
          </ac:spMkLst>
        </pc:spChg>
      </pc:sldChg>
      <pc:sldChg chg="delSp modSp mod">
        <pc:chgData name="pamu sathvikkumar" userId="ad115262ebf3e1c1" providerId="LiveId" clId="{31676486-A766-41E9-9FE1-70A26D23F975}" dt="2025-08-05T12:23:53.178" v="1034"/>
        <pc:sldMkLst>
          <pc:docMk/>
          <pc:sldMk cId="759395425" sldId="496"/>
        </pc:sldMkLst>
        <pc:spChg chg="del">
          <ac:chgData name="pamu sathvikkumar" userId="ad115262ebf3e1c1" providerId="LiveId" clId="{31676486-A766-41E9-9FE1-70A26D23F975}" dt="2025-08-05T11:53:54.431" v="724" actId="478"/>
          <ac:spMkLst>
            <pc:docMk/>
            <pc:sldMk cId="759395425" sldId="496"/>
            <ac:spMk id="2" creationId="{93632731-6130-ACE0-70D5-604DEA64E1A5}"/>
          </ac:spMkLst>
        </pc:spChg>
        <pc:spChg chg="del">
          <ac:chgData name="pamu sathvikkumar" userId="ad115262ebf3e1c1" providerId="LiveId" clId="{31676486-A766-41E9-9FE1-70A26D23F975}" dt="2025-08-05T11:53:52.627" v="723" actId="478"/>
          <ac:spMkLst>
            <pc:docMk/>
            <pc:sldMk cId="759395425" sldId="496"/>
            <ac:spMk id="3" creationId="{8F78B3DB-5CBB-7E77-9A95-A86D4BA09E41}"/>
          </ac:spMkLst>
        </pc:spChg>
        <pc:spChg chg="mod">
          <ac:chgData name="pamu sathvikkumar" userId="ad115262ebf3e1c1" providerId="LiveId" clId="{31676486-A766-41E9-9FE1-70A26D23F975}" dt="2025-08-05T12:23:53.178" v="1034"/>
          <ac:spMkLst>
            <pc:docMk/>
            <pc:sldMk cId="759395425" sldId="496"/>
            <ac:spMk id="8" creationId="{11C4E82E-56FF-5669-7AB9-A8F694C6F780}"/>
          </ac:spMkLst>
        </pc:spChg>
        <pc:spChg chg="mod">
          <ac:chgData name="pamu sathvikkumar" userId="ad115262ebf3e1c1" providerId="LiveId" clId="{31676486-A766-41E9-9FE1-70A26D23F975}" dt="2025-08-05T12:08:35.211" v="800" actId="20577"/>
          <ac:spMkLst>
            <pc:docMk/>
            <pc:sldMk cId="759395425" sldId="496"/>
            <ac:spMk id="10" creationId="{EDCE2214-1099-1021-4BE1-6F4256436861}"/>
          </ac:spMkLst>
        </pc:spChg>
      </pc:sldChg>
      <pc:sldChg chg="delSp modSp mod">
        <pc:chgData name="pamu sathvikkumar" userId="ad115262ebf3e1c1" providerId="LiveId" clId="{31676486-A766-41E9-9FE1-70A26D23F975}" dt="2025-08-05T12:21:35.370" v="1005"/>
        <pc:sldMkLst>
          <pc:docMk/>
          <pc:sldMk cId="1502478448" sldId="497"/>
        </pc:sldMkLst>
        <pc:spChg chg="del mod">
          <ac:chgData name="pamu sathvikkumar" userId="ad115262ebf3e1c1" providerId="LiveId" clId="{31676486-A766-41E9-9FE1-70A26D23F975}" dt="2025-08-05T11:54:08.727" v="729" actId="478"/>
          <ac:spMkLst>
            <pc:docMk/>
            <pc:sldMk cId="1502478448" sldId="497"/>
            <ac:spMk id="2" creationId="{E64BEB38-CB5F-0A2F-8C1E-B9FF78B25EA4}"/>
          </ac:spMkLst>
        </pc:spChg>
        <pc:spChg chg="del">
          <ac:chgData name="pamu sathvikkumar" userId="ad115262ebf3e1c1" providerId="LiveId" clId="{31676486-A766-41E9-9FE1-70A26D23F975}" dt="2025-08-05T11:54:06.292" v="727" actId="478"/>
          <ac:spMkLst>
            <pc:docMk/>
            <pc:sldMk cId="1502478448" sldId="497"/>
            <ac:spMk id="3" creationId="{72AD432B-46F1-4435-D2EE-FE0449F8A454}"/>
          </ac:spMkLst>
        </pc:spChg>
        <pc:spChg chg="mod">
          <ac:chgData name="pamu sathvikkumar" userId="ad115262ebf3e1c1" providerId="LiveId" clId="{31676486-A766-41E9-9FE1-70A26D23F975}" dt="2025-08-05T12:21:35.370" v="1005"/>
          <ac:spMkLst>
            <pc:docMk/>
            <pc:sldMk cId="1502478448" sldId="497"/>
            <ac:spMk id="8" creationId="{0339CC3E-F5E0-1C2E-06BC-8DA09A3C67FC}"/>
          </ac:spMkLst>
        </pc:spChg>
      </pc:sldChg>
      <pc:sldChg chg="delSp mod ord">
        <pc:chgData name="pamu sathvikkumar" userId="ad115262ebf3e1c1" providerId="LiveId" clId="{31676486-A766-41E9-9FE1-70A26D23F975}" dt="2025-08-05T11:58:40.898" v="764"/>
        <pc:sldMkLst>
          <pc:docMk/>
          <pc:sldMk cId="3583498917" sldId="498"/>
        </pc:sldMkLst>
        <pc:spChg chg="del">
          <ac:chgData name="pamu sathvikkumar" userId="ad115262ebf3e1c1" providerId="LiveId" clId="{31676486-A766-41E9-9FE1-70A26D23F975}" dt="2025-08-04T12:46:43.105" v="84" actId="478"/>
          <ac:spMkLst>
            <pc:docMk/>
            <pc:sldMk cId="3583498917" sldId="498"/>
            <ac:spMk id="2" creationId="{C889B2A2-10ED-6D82-38A7-4311C8870A50}"/>
          </ac:spMkLst>
        </pc:spChg>
        <pc:spChg chg="del">
          <ac:chgData name="pamu sathvikkumar" userId="ad115262ebf3e1c1" providerId="LiveId" clId="{31676486-A766-41E9-9FE1-70A26D23F975}" dt="2025-08-04T12:46:40.268" v="83" actId="478"/>
          <ac:spMkLst>
            <pc:docMk/>
            <pc:sldMk cId="3583498917" sldId="498"/>
            <ac:spMk id="3" creationId="{656DDBFF-AC5F-998B-1623-B16CEC513B21}"/>
          </ac:spMkLst>
        </pc:spChg>
      </pc:sldChg>
      <pc:sldChg chg="delSp modSp mod">
        <pc:chgData name="pamu sathvikkumar" userId="ad115262ebf3e1c1" providerId="LiveId" clId="{31676486-A766-41E9-9FE1-70A26D23F975}" dt="2025-08-05T12:24:00.180" v="1035"/>
        <pc:sldMkLst>
          <pc:docMk/>
          <pc:sldMk cId="3480997146" sldId="499"/>
        </pc:sldMkLst>
        <pc:spChg chg="del">
          <ac:chgData name="pamu sathvikkumar" userId="ad115262ebf3e1c1" providerId="LiveId" clId="{31676486-A766-41E9-9FE1-70A26D23F975}" dt="2025-08-05T11:54:00.095" v="726" actId="478"/>
          <ac:spMkLst>
            <pc:docMk/>
            <pc:sldMk cId="3480997146" sldId="499"/>
            <ac:spMk id="2" creationId="{4350B49B-B097-610D-BFFD-9887391FE2C5}"/>
          </ac:spMkLst>
        </pc:spChg>
        <pc:spChg chg="del">
          <ac:chgData name="pamu sathvikkumar" userId="ad115262ebf3e1c1" providerId="LiveId" clId="{31676486-A766-41E9-9FE1-70A26D23F975}" dt="2025-08-05T11:53:57.873" v="725" actId="478"/>
          <ac:spMkLst>
            <pc:docMk/>
            <pc:sldMk cId="3480997146" sldId="499"/>
            <ac:spMk id="3" creationId="{FA1634AD-EE20-1719-1B57-02A733DB1603}"/>
          </ac:spMkLst>
        </pc:spChg>
        <pc:spChg chg="mod">
          <ac:chgData name="pamu sathvikkumar" userId="ad115262ebf3e1c1" providerId="LiveId" clId="{31676486-A766-41E9-9FE1-70A26D23F975}" dt="2025-08-05T12:24:00.180" v="1035"/>
          <ac:spMkLst>
            <pc:docMk/>
            <pc:sldMk cId="3480997146" sldId="499"/>
            <ac:spMk id="8" creationId="{856487B4-8541-D085-935D-389188DE9405}"/>
          </ac:spMkLst>
        </pc:spChg>
      </pc:sldChg>
      <pc:sldChg chg="delSp mod">
        <pc:chgData name="pamu sathvikkumar" userId="ad115262ebf3e1c1" providerId="LiveId" clId="{31676486-A766-41E9-9FE1-70A26D23F975}" dt="2025-08-04T13:03:27.235" v="606" actId="478"/>
        <pc:sldMkLst>
          <pc:docMk/>
          <pc:sldMk cId="858257974" sldId="500"/>
        </pc:sldMkLst>
        <pc:spChg chg="del">
          <ac:chgData name="pamu sathvikkumar" userId="ad115262ebf3e1c1" providerId="LiveId" clId="{31676486-A766-41E9-9FE1-70A26D23F975}" dt="2025-08-04T13:03:27.235" v="606" actId="478"/>
          <ac:spMkLst>
            <pc:docMk/>
            <pc:sldMk cId="858257974" sldId="500"/>
            <ac:spMk id="2" creationId="{C9BC2F20-BE60-6800-8B87-C5C4AD24103B}"/>
          </ac:spMkLst>
        </pc:spChg>
        <pc:spChg chg="del">
          <ac:chgData name="pamu sathvikkumar" userId="ad115262ebf3e1c1" providerId="LiveId" clId="{31676486-A766-41E9-9FE1-70A26D23F975}" dt="2025-08-04T13:03:24.538" v="605" actId="478"/>
          <ac:spMkLst>
            <pc:docMk/>
            <pc:sldMk cId="858257974" sldId="500"/>
            <ac:spMk id="3" creationId="{5260FD13-EED8-BF61-86D8-84E8EE6C8492}"/>
          </ac:spMkLst>
        </pc:spChg>
      </pc:sldChg>
      <pc:sldChg chg="delSp mod">
        <pc:chgData name="pamu sathvikkumar" userId="ad115262ebf3e1c1" providerId="LiveId" clId="{31676486-A766-41E9-9FE1-70A26D23F975}" dt="2025-08-05T11:53:33.180" v="718" actId="478"/>
        <pc:sldMkLst>
          <pc:docMk/>
          <pc:sldMk cId="3748660939" sldId="501"/>
        </pc:sldMkLst>
        <pc:spChg chg="del">
          <ac:chgData name="pamu sathvikkumar" userId="ad115262ebf3e1c1" providerId="LiveId" clId="{31676486-A766-41E9-9FE1-70A26D23F975}" dt="2025-08-05T11:53:33.180" v="718" actId="478"/>
          <ac:spMkLst>
            <pc:docMk/>
            <pc:sldMk cId="3748660939" sldId="501"/>
            <ac:spMk id="2" creationId="{D42CD8A6-94C0-0033-48E0-D585E68FB0A0}"/>
          </ac:spMkLst>
        </pc:spChg>
        <pc:spChg chg="del">
          <ac:chgData name="pamu sathvikkumar" userId="ad115262ebf3e1c1" providerId="LiveId" clId="{31676486-A766-41E9-9FE1-70A26D23F975}" dt="2025-08-05T11:53:30.883" v="717" actId="478"/>
          <ac:spMkLst>
            <pc:docMk/>
            <pc:sldMk cId="3748660939" sldId="501"/>
            <ac:spMk id="3" creationId="{C22D0413-3E43-7694-75FB-6241AEBAB6AC}"/>
          </ac:spMkLst>
        </pc:spChg>
      </pc:sldChg>
      <pc:sldChg chg="delSp mod ord">
        <pc:chgData name="pamu sathvikkumar" userId="ad115262ebf3e1c1" providerId="LiveId" clId="{31676486-A766-41E9-9FE1-70A26D23F975}" dt="2025-08-05T11:59:43.081" v="768"/>
        <pc:sldMkLst>
          <pc:docMk/>
          <pc:sldMk cId="2437628948" sldId="502"/>
        </pc:sldMkLst>
        <pc:spChg chg="del">
          <ac:chgData name="pamu sathvikkumar" userId="ad115262ebf3e1c1" providerId="LiveId" clId="{31676486-A766-41E9-9FE1-70A26D23F975}" dt="2025-08-04T12:46:31.498" v="82" actId="478"/>
          <ac:spMkLst>
            <pc:docMk/>
            <pc:sldMk cId="2437628948" sldId="502"/>
            <ac:spMk id="2" creationId="{D2F8883E-8553-94E0-B632-4BF97DC7254B}"/>
          </ac:spMkLst>
        </pc:spChg>
        <pc:spChg chg="del">
          <ac:chgData name="pamu sathvikkumar" userId="ad115262ebf3e1c1" providerId="LiveId" clId="{31676486-A766-41E9-9FE1-70A26D23F975}" dt="2025-08-04T12:46:28.800" v="81" actId="478"/>
          <ac:spMkLst>
            <pc:docMk/>
            <pc:sldMk cId="2437628948" sldId="502"/>
            <ac:spMk id="3" creationId="{6DED59AF-D5AB-AB6F-C85C-F9AD78ED8D94}"/>
          </ac:spMkLst>
        </pc:spChg>
      </pc:sldChg>
      <pc:sldChg chg="delSp mod">
        <pc:chgData name="pamu sathvikkumar" userId="ad115262ebf3e1c1" providerId="LiveId" clId="{31676486-A766-41E9-9FE1-70A26D23F975}" dt="2025-08-05T11:55:02.781" v="741" actId="478"/>
        <pc:sldMkLst>
          <pc:docMk/>
          <pc:sldMk cId="1951880906" sldId="503"/>
        </pc:sldMkLst>
        <pc:spChg chg="del">
          <ac:chgData name="pamu sathvikkumar" userId="ad115262ebf3e1c1" providerId="LiveId" clId="{31676486-A766-41E9-9FE1-70A26D23F975}" dt="2025-08-05T11:55:02.781" v="741" actId="478"/>
          <ac:spMkLst>
            <pc:docMk/>
            <pc:sldMk cId="1951880906" sldId="503"/>
            <ac:spMk id="2" creationId="{7F1ED425-0BC5-B4D6-0D20-07A524F9B284}"/>
          </ac:spMkLst>
        </pc:spChg>
        <pc:spChg chg="del">
          <ac:chgData name="pamu sathvikkumar" userId="ad115262ebf3e1c1" providerId="LiveId" clId="{31676486-A766-41E9-9FE1-70A26D23F975}" dt="2025-08-05T11:55:00.191" v="740" actId="478"/>
          <ac:spMkLst>
            <pc:docMk/>
            <pc:sldMk cId="1951880906" sldId="503"/>
            <ac:spMk id="3" creationId="{CB5CBFFE-5FD5-3832-B1A3-DB561334DB03}"/>
          </ac:spMkLst>
        </pc:spChg>
      </pc:sldChg>
      <pc:sldChg chg="delSp mod">
        <pc:chgData name="pamu sathvikkumar" userId="ad115262ebf3e1c1" providerId="LiveId" clId="{31676486-A766-41E9-9FE1-70A26D23F975}" dt="2025-08-04T12:50:16.157" v="96" actId="478"/>
        <pc:sldMkLst>
          <pc:docMk/>
          <pc:sldMk cId="3908364842" sldId="504"/>
        </pc:sldMkLst>
        <pc:spChg chg="del">
          <ac:chgData name="pamu sathvikkumar" userId="ad115262ebf3e1c1" providerId="LiveId" clId="{31676486-A766-41E9-9FE1-70A26D23F975}" dt="2025-08-04T12:50:16.157" v="96" actId="478"/>
          <ac:spMkLst>
            <pc:docMk/>
            <pc:sldMk cId="3908364842" sldId="504"/>
            <ac:spMk id="2" creationId="{8CF84FFF-BFF3-79B2-DDD4-ABA2478C8948}"/>
          </ac:spMkLst>
        </pc:spChg>
        <pc:spChg chg="del">
          <ac:chgData name="pamu sathvikkumar" userId="ad115262ebf3e1c1" providerId="LiveId" clId="{31676486-A766-41E9-9FE1-70A26D23F975}" dt="2025-08-04T12:50:12.956" v="95" actId="478"/>
          <ac:spMkLst>
            <pc:docMk/>
            <pc:sldMk cId="3908364842" sldId="504"/>
            <ac:spMk id="3" creationId="{2742D1D5-53AA-5712-F8D2-1FD1AD959642}"/>
          </ac:spMkLst>
        </pc:spChg>
      </pc:sldChg>
      <pc:sldChg chg="del">
        <pc:chgData name="pamu sathvikkumar" userId="ad115262ebf3e1c1" providerId="LiveId" clId="{31676486-A766-41E9-9FE1-70A26D23F975}" dt="2025-08-04T12:47:50.177" v="91" actId="47"/>
        <pc:sldMkLst>
          <pc:docMk/>
          <pc:sldMk cId="1097282916" sldId="505"/>
        </pc:sldMkLst>
      </pc:sldChg>
      <pc:sldChg chg="delSp modSp mod ord">
        <pc:chgData name="pamu sathvikkumar" userId="ad115262ebf3e1c1" providerId="LiveId" clId="{31676486-A766-41E9-9FE1-70A26D23F975}" dt="2025-08-05T12:21:46.954" v="1006"/>
        <pc:sldMkLst>
          <pc:docMk/>
          <pc:sldMk cId="2877693869" sldId="506"/>
        </pc:sldMkLst>
        <pc:spChg chg="del">
          <ac:chgData name="pamu sathvikkumar" userId="ad115262ebf3e1c1" providerId="LiveId" clId="{31676486-A766-41E9-9FE1-70A26D23F975}" dt="2025-08-05T11:54:28.961" v="735" actId="478"/>
          <ac:spMkLst>
            <pc:docMk/>
            <pc:sldMk cId="2877693869" sldId="506"/>
            <ac:spMk id="2" creationId="{0A9114EE-5E73-85EA-8258-44D8BB6C03AD}"/>
          </ac:spMkLst>
        </pc:spChg>
        <pc:spChg chg="del">
          <ac:chgData name="pamu sathvikkumar" userId="ad115262ebf3e1c1" providerId="LiveId" clId="{31676486-A766-41E9-9FE1-70A26D23F975}" dt="2025-08-05T11:54:26.190" v="734" actId="478"/>
          <ac:spMkLst>
            <pc:docMk/>
            <pc:sldMk cId="2877693869" sldId="506"/>
            <ac:spMk id="3" creationId="{3E85C731-612B-DA6F-5232-FC22768B5E84}"/>
          </ac:spMkLst>
        </pc:spChg>
        <pc:spChg chg="mod">
          <ac:chgData name="pamu sathvikkumar" userId="ad115262ebf3e1c1" providerId="LiveId" clId="{31676486-A766-41E9-9FE1-70A26D23F975}" dt="2025-08-05T12:21:46.954" v="1006"/>
          <ac:spMkLst>
            <pc:docMk/>
            <pc:sldMk cId="2877693869" sldId="506"/>
            <ac:spMk id="8" creationId="{E65C2E42-141A-8E83-20C3-D6DB51BD1EAB}"/>
          </ac:spMkLst>
        </pc:spChg>
        <pc:picChg chg="mod">
          <ac:chgData name="pamu sathvikkumar" userId="ad115262ebf3e1c1" providerId="LiveId" clId="{31676486-A766-41E9-9FE1-70A26D23F975}" dt="2025-08-05T12:11:14.510" v="859" actId="1076"/>
          <ac:picMkLst>
            <pc:docMk/>
            <pc:sldMk cId="2877693869" sldId="506"/>
            <ac:picMk id="6" creationId="{E2B99C57-23CB-812B-ABD0-728B6DAE314D}"/>
          </ac:picMkLst>
        </pc:picChg>
      </pc:sldChg>
      <pc:sldChg chg="delSp del mod">
        <pc:chgData name="pamu sathvikkumar" userId="ad115262ebf3e1c1" providerId="LiveId" clId="{31676486-A766-41E9-9FE1-70A26D23F975}" dt="2025-08-05T12:21:10.593" v="1002" actId="47"/>
        <pc:sldMkLst>
          <pc:docMk/>
          <pc:sldMk cId="3954041932" sldId="507"/>
        </pc:sldMkLst>
        <pc:spChg chg="del">
          <ac:chgData name="pamu sathvikkumar" userId="ad115262ebf3e1c1" providerId="LiveId" clId="{31676486-A766-41E9-9FE1-70A26D23F975}" dt="2025-08-05T11:54:43.757" v="739" actId="478"/>
          <ac:spMkLst>
            <pc:docMk/>
            <pc:sldMk cId="3954041932" sldId="507"/>
            <ac:spMk id="2" creationId="{754B4AA2-D556-BFE9-6DE9-79BEBCC4CF7B}"/>
          </ac:spMkLst>
        </pc:spChg>
        <pc:spChg chg="del">
          <ac:chgData name="pamu sathvikkumar" userId="ad115262ebf3e1c1" providerId="LiveId" clId="{31676486-A766-41E9-9FE1-70A26D23F975}" dt="2025-08-05T11:54:41.883" v="738" actId="478"/>
          <ac:spMkLst>
            <pc:docMk/>
            <pc:sldMk cId="3954041932" sldId="507"/>
            <ac:spMk id="3" creationId="{879F2621-8506-BB3C-3F35-E3CF24F17BB7}"/>
          </ac:spMkLst>
        </pc:spChg>
      </pc:sldChg>
      <pc:sldChg chg="delSp modSp mod">
        <pc:chgData name="pamu sathvikkumar" userId="ad115262ebf3e1c1" providerId="LiveId" clId="{31676486-A766-41E9-9FE1-70A26D23F975}" dt="2025-08-05T12:18:22.095" v="950" actId="1076"/>
        <pc:sldMkLst>
          <pc:docMk/>
          <pc:sldMk cId="2444538719" sldId="508"/>
        </pc:sldMkLst>
        <pc:spChg chg="del">
          <ac:chgData name="pamu sathvikkumar" userId="ad115262ebf3e1c1" providerId="LiveId" clId="{31676486-A766-41E9-9FE1-70A26D23F975}" dt="2025-08-05T11:53:40.974" v="720" actId="478"/>
          <ac:spMkLst>
            <pc:docMk/>
            <pc:sldMk cId="2444538719" sldId="508"/>
            <ac:spMk id="2" creationId="{37DDFED3-1888-B368-57CE-4186B1544FC3}"/>
          </ac:spMkLst>
        </pc:spChg>
        <pc:spChg chg="del">
          <ac:chgData name="pamu sathvikkumar" userId="ad115262ebf3e1c1" providerId="LiveId" clId="{31676486-A766-41E9-9FE1-70A26D23F975}" dt="2025-08-05T11:53:39.236" v="719" actId="478"/>
          <ac:spMkLst>
            <pc:docMk/>
            <pc:sldMk cId="2444538719" sldId="508"/>
            <ac:spMk id="3" creationId="{DD509A06-1541-10CE-FE36-E3C95CDC275E}"/>
          </ac:spMkLst>
        </pc:spChg>
        <pc:picChg chg="mod">
          <ac:chgData name="pamu sathvikkumar" userId="ad115262ebf3e1c1" providerId="LiveId" clId="{31676486-A766-41E9-9FE1-70A26D23F975}" dt="2025-08-05T12:18:22.095" v="950" actId="1076"/>
          <ac:picMkLst>
            <pc:docMk/>
            <pc:sldMk cId="2444538719" sldId="508"/>
            <ac:picMk id="6" creationId="{2E4C7AA5-21EF-24E1-34B8-CEB2290E5BA8}"/>
          </ac:picMkLst>
        </pc:picChg>
      </pc:sldChg>
      <pc:sldChg chg="delSp del mod">
        <pc:chgData name="pamu sathvikkumar" userId="ad115262ebf3e1c1" providerId="LiveId" clId="{31676486-A766-41E9-9FE1-70A26D23F975}" dt="2025-08-05T12:21:12.135" v="1003" actId="47"/>
        <pc:sldMkLst>
          <pc:docMk/>
          <pc:sldMk cId="2854524465" sldId="509"/>
        </pc:sldMkLst>
        <pc:spChg chg="del">
          <ac:chgData name="pamu sathvikkumar" userId="ad115262ebf3e1c1" providerId="LiveId" clId="{31676486-A766-41E9-9FE1-70A26D23F975}" dt="2025-08-04T12:50:06.745" v="94" actId="478"/>
          <ac:spMkLst>
            <pc:docMk/>
            <pc:sldMk cId="2854524465" sldId="509"/>
            <ac:spMk id="2" creationId="{34D82E8C-67D3-2F98-3BF4-F585B9AEF968}"/>
          </ac:spMkLst>
        </pc:spChg>
        <pc:spChg chg="del">
          <ac:chgData name="pamu sathvikkumar" userId="ad115262ebf3e1c1" providerId="LiveId" clId="{31676486-A766-41E9-9FE1-70A26D23F975}" dt="2025-08-04T12:50:03.442" v="93" actId="478"/>
          <ac:spMkLst>
            <pc:docMk/>
            <pc:sldMk cId="2854524465" sldId="509"/>
            <ac:spMk id="3" creationId="{30E75BF9-1139-AA15-F0EA-48600605AEF7}"/>
          </ac:spMkLst>
        </pc:spChg>
      </pc:sldChg>
      <pc:sldChg chg="del">
        <pc:chgData name="pamu sathvikkumar" userId="ad115262ebf3e1c1" providerId="LiveId" clId="{31676486-A766-41E9-9FE1-70A26D23F975}" dt="2025-08-04T12:47:51.013" v="92" actId="47"/>
        <pc:sldMkLst>
          <pc:docMk/>
          <pc:sldMk cId="1764667506" sldId="510"/>
        </pc:sldMkLst>
      </pc:sldChg>
      <pc:sldChg chg="delSp mod ord">
        <pc:chgData name="pamu sathvikkumar" userId="ad115262ebf3e1c1" providerId="LiveId" clId="{31676486-A766-41E9-9FE1-70A26D23F975}" dt="2025-08-05T12:00:24.584" v="770"/>
        <pc:sldMkLst>
          <pc:docMk/>
          <pc:sldMk cId="1794769755" sldId="511"/>
        </pc:sldMkLst>
        <pc:spChg chg="del">
          <ac:chgData name="pamu sathvikkumar" userId="ad115262ebf3e1c1" providerId="LiveId" clId="{31676486-A766-41E9-9FE1-70A26D23F975}" dt="2025-08-04T12:46:24.643" v="80" actId="478"/>
          <ac:spMkLst>
            <pc:docMk/>
            <pc:sldMk cId="1794769755" sldId="511"/>
            <ac:spMk id="2" creationId="{C1E699CF-5A00-B1FE-0686-75266100A372}"/>
          </ac:spMkLst>
        </pc:spChg>
        <pc:spChg chg="del">
          <ac:chgData name="pamu sathvikkumar" userId="ad115262ebf3e1c1" providerId="LiveId" clId="{31676486-A766-41E9-9FE1-70A26D23F975}" dt="2025-08-04T12:46:20.642" v="79" actId="478"/>
          <ac:spMkLst>
            <pc:docMk/>
            <pc:sldMk cId="1794769755" sldId="511"/>
            <ac:spMk id="3" creationId="{F27DE727-C9C6-F42D-ADE7-97C197B292AF}"/>
          </ac:spMkLst>
        </pc:spChg>
      </pc:sldChg>
      <pc:sldChg chg="delSp modSp mod">
        <pc:chgData name="pamu sathvikkumar" userId="ad115262ebf3e1c1" providerId="LiveId" clId="{31676486-A766-41E9-9FE1-70A26D23F975}" dt="2025-08-05T12:21:26.528" v="1004"/>
        <pc:sldMkLst>
          <pc:docMk/>
          <pc:sldMk cId="1448461083" sldId="512"/>
        </pc:sldMkLst>
        <pc:spChg chg="del">
          <ac:chgData name="pamu sathvikkumar" userId="ad115262ebf3e1c1" providerId="LiveId" clId="{31676486-A766-41E9-9FE1-70A26D23F975}" dt="2025-08-05T11:54:14.023" v="731" actId="478"/>
          <ac:spMkLst>
            <pc:docMk/>
            <pc:sldMk cId="1448461083" sldId="512"/>
            <ac:spMk id="2" creationId="{506D958D-6A7F-AAA4-CAC6-D3FE90F19DD1}"/>
          </ac:spMkLst>
        </pc:spChg>
        <pc:spChg chg="del">
          <ac:chgData name="pamu sathvikkumar" userId="ad115262ebf3e1c1" providerId="LiveId" clId="{31676486-A766-41E9-9FE1-70A26D23F975}" dt="2025-08-05T11:54:11.985" v="730" actId="478"/>
          <ac:spMkLst>
            <pc:docMk/>
            <pc:sldMk cId="1448461083" sldId="512"/>
            <ac:spMk id="3" creationId="{4313DE1B-B864-E14A-D807-37B5638C4639}"/>
          </ac:spMkLst>
        </pc:spChg>
        <pc:spChg chg="mod">
          <ac:chgData name="pamu sathvikkumar" userId="ad115262ebf3e1c1" providerId="LiveId" clId="{31676486-A766-41E9-9FE1-70A26D23F975}" dt="2025-08-05T12:21:26.528" v="1004"/>
          <ac:spMkLst>
            <pc:docMk/>
            <pc:sldMk cId="1448461083" sldId="512"/>
            <ac:spMk id="8" creationId="{E07E6F7B-CCAA-8152-A538-420AE12ACFBC}"/>
          </ac:spMkLst>
        </pc:spChg>
      </pc:sldChg>
      <pc:sldChg chg="addSp delSp modSp add del mod ord">
        <pc:chgData name="pamu sathvikkumar" userId="ad115262ebf3e1c1" providerId="LiveId" clId="{31676486-A766-41E9-9FE1-70A26D23F975}" dt="2025-08-05T12:22:56.195" v="1032" actId="20577"/>
        <pc:sldMkLst>
          <pc:docMk/>
          <pc:sldMk cId="455618106" sldId="513"/>
        </pc:sldMkLst>
        <pc:spChg chg="del">
          <ac:chgData name="pamu sathvikkumar" userId="ad115262ebf3e1c1" providerId="LiveId" clId="{31676486-A766-41E9-9FE1-70A26D23F975}" dt="2025-08-05T11:54:38.068" v="737" actId="478"/>
          <ac:spMkLst>
            <pc:docMk/>
            <pc:sldMk cId="455618106" sldId="513"/>
            <ac:spMk id="2" creationId="{CAFB8135-E48D-C08A-6E5B-CBE37BBF3B2E}"/>
          </ac:spMkLst>
        </pc:spChg>
        <pc:spChg chg="del">
          <ac:chgData name="pamu sathvikkumar" userId="ad115262ebf3e1c1" providerId="LiveId" clId="{31676486-A766-41E9-9FE1-70A26D23F975}" dt="2025-08-05T11:54:35.591" v="736" actId="478"/>
          <ac:spMkLst>
            <pc:docMk/>
            <pc:sldMk cId="455618106" sldId="513"/>
            <ac:spMk id="3" creationId="{57FDC71A-0766-A892-90D2-EB6A4784D327}"/>
          </ac:spMkLst>
        </pc:spChg>
        <pc:spChg chg="mod">
          <ac:chgData name="pamu sathvikkumar" userId="ad115262ebf3e1c1" providerId="LiveId" clId="{31676486-A766-41E9-9FE1-70A26D23F975}" dt="2025-08-05T12:22:56.195" v="1032" actId="20577"/>
          <ac:spMkLst>
            <pc:docMk/>
            <pc:sldMk cId="455618106" sldId="513"/>
            <ac:spMk id="8" creationId="{082CD1D6-0488-7974-8927-C00F2E1A4019}"/>
          </ac:spMkLst>
        </pc:spChg>
        <pc:picChg chg="add mod">
          <ac:chgData name="pamu sathvikkumar" userId="ad115262ebf3e1c1" providerId="LiveId" clId="{31676486-A766-41E9-9FE1-70A26D23F975}" dt="2025-08-05T12:22:32.965" v="1013"/>
          <ac:picMkLst>
            <pc:docMk/>
            <pc:sldMk cId="455618106" sldId="513"/>
            <ac:picMk id="5" creationId="{51BF8DFE-8360-02F0-30C0-B8EA4E845C49}"/>
          </ac:picMkLst>
        </pc:picChg>
        <pc:picChg chg="del">
          <ac:chgData name="pamu sathvikkumar" userId="ad115262ebf3e1c1" providerId="LiveId" clId="{31676486-A766-41E9-9FE1-70A26D23F975}" dt="2025-08-05T12:22:32.055" v="1012" actId="478"/>
          <ac:picMkLst>
            <pc:docMk/>
            <pc:sldMk cId="455618106" sldId="513"/>
            <ac:picMk id="6" creationId="{EE6C79DE-0209-2919-06E9-31AF05968C91}"/>
          </ac:picMkLst>
        </pc:picChg>
      </pc:sldChg>
      <pc:sldChg chg="delSp del mod">
        <pc:chgData name="pamu sathvikkumar" userId="ad115262ebf3e1c1" providerId="LiveId" clId="{31676486-A766-41E9-9FE1-70A26D23F975}" dt="2025-08-05T12:24:12.218" v="1036" actId="47"/>
        <pc:sldMkLst>
          <pc:docMk/>
          <pc:sldMk cId="1445436122" sldId="514"/>
        </pc:sldMkLst>
        <pc:spChg chg="del">
          <ac:chgData name="pamu sathvikkumar" userId="ad115262ebf3e1c1" providerId="LiveId" clId="{31676486-A766-41E9-9FE1-70A26D23F975}" dt="2025-08-05T11:55:08.880" v="743" actId="478"/>
          <ac:spMkLst>
            <pc:docMk/>
            <pc:sldMk cId="1445436122" sldId="514"/>
            <ac:spMk id="2" creationId="{BC780A38-3B72-9D65-B9D0-FFC0DA38A025}"/>
          </ac:spMkLst>
        </pc:spChg>
        <pc:spChg chg="del">
          <ac:chgData name="pamu sathvikkumar" userId="ad115262ebf3e1c1" providerId="LiveId" clId="{31676486-A766-41E9-9FE1-70A26D23F975}" dt="2025-08-05T11:55:07.120" v="742" actId="478"/>
          <ac:spMkLst>
            <pc:docMk/>
            <pc:sldMk cId="1445436122" sldId="514"/>
            <ac:spMk id="3" creationId="{2EA64F30-7D74-F47D-1D3A-7323DC229E5A}"/>
          </ac:spMkLst>
        </pc:spChg>
      </pc:sldChg>
      <pc:sldChg chg="delSp del mod ord">
        <pc:chgData name="pamu sathvikkumar" userId="ad115262ebf3e1c1" providerId="LiveId" clId="{31676486-A766-41E9-9FE1-70A26D23F975}" dt="2025-08-05T12:01:02.830" v="774" actId="47"/>
        <pc:sldMkLst>
          <pc:docMk/>
          <pc:sldMk cId="3087216549" sldId="515"/>
        </pc:sldMkLst>
        <pc:spChg chg="del">
          <ac:chgData name="pamu sathvikkumar" userId="ad115262ebf3e1c1" providerId="LiveId" clId="{31676486-A766-41E9-9FE1-70A26D23F975}" dt="2025-08-04T12:46:53.534" v="86" actId="478"/>
          <ac:spMkLst>
            <pc:docMk/>
            <pc:sldMk cId="3087216549" sldId="515"/>
            <ac:spMk id="2" creationId="{342F3447-0E09-CA9E-F9F6-0E7450274423}"/>
          </ac:spMkLst>
        </pc:spChg>
        <pc:spChg chg="del">
          <ac:chgData name="pamu sathvikkumar" userId="ad115262ebf3e1c1" providerId="LiveId" clId="{31676486-A766-41E9-9FE1-70A26D23F975}" dt="2025-08-04T12:46:50.159" v="85" actId="478"/>
          <ac:spMkLst>
            <pc:docMk/>
            <pc:sldMk cId="3087216549" sldId="515"/>
            <ac:spMk id="3" creationId="{8DA3A591-97AE-1915-9168-A1523816506F}"/>
          </ac:spMkLst>
        </pc:spChg>
        <pc:picChg chg="del">
          <ac:chgData name="pamu sathvikkumar" userId="ad115262ebf3e1c1" providerId="LiveId" clId="{31676486-A766-41E9-9FE1-70A26D23F975}" dt="2025-08-05T12:01:00.858" v="773" actId="478"/>
          <ac:picMkLst>
            <pc:docMk/>
            <pc:sldMk cId="3087216549" sldId="515"/>
            <ac:picMk id="6" creationId="{201FC0E9-36A7-01B6-CEFE-92C9DF44846F}"/>
          </ac:picMkLst>
        </pc:picChg>
      </pc:sldChg>
      <pc:sldChg chg="delSp mod">
        <pc:chgData name="pamu sathvikkumar" userId="ad115262ebf3e1c1" providerId="LiveId" clId="{31676486-A766-41E9-9FE1-70A26D23F975}" dt="2025-08-04T12:46:13.901" v="78" actId="478"/>
        <pc:sldMkLst>
          <pc:docMk/>
          <pc:sldMk cId="1177950947" sldId="516"/>
        </pc:sldMkLst>
        <pc:spChg chg="del">
          <ac:chgData name="pamu sathvikkumar" userId="ad115262ebf3e1c1" providerId="LiveId" clId="{31676486-A766-41E9-9FE1-70A26D23F975}" dt="2025-08-04T12:46:13.901" v="78" actId="478"/>
          <ac:spMkLst>
            <pc:docMk/>
            <pc:sldMk cId="1177950947" sldId="516"/>
            <ac:spMk id="2" creationId="{2F9C19DE-2527-8DC9-50F4-30C132C6C547}"/>
          </ac:spMkLst>
        </pc:spChg>
        <pc:spChg chg="del">
          <ac:chgData name="pamu sathvikkumar" userId="ad115262ebf3e1c1" providerId="LiveId" clId="{31676486-A766-41E9-9FE1-70A26D23F975}" dt="2025-08-04T12:40:21.741" v="58" actId="478"/>
          <ac:spMkLst>
            <pc:docMk/>
            <pc:sldMk cId="1177950947" sldId="516"/>
            <ac:spMk id="3" creationId="{B68FC7CE-BF10-831C-3941-C7F00A113122}"/>
          </ac:spMkLst>
        </pc:spChg>
      </pc:sldChg>
      <pc:sldChg chg="addSp delSp modSp mod ord">
        <pc:chgData name="pamu sathvikkumar" userId="ad115262ebf3e1c1" providerId="LiveId" clId="{31676486-A766-41E9-9FE1-70A26D23F975}" dt="2025-08-05T11:55:58.591" v="745" actId="1076"/>
        <pc:sldMkLst>
          <pc:docMk/>
          <pc:sldMk cId="1918821864" sldId="517"/>
        </pc:sldMkLst>
        <pc:spChg chg="del">
          <ac:chgData name="pamu sathvikkumar" userId="ad115262ebf3e1c1" providerId="LiveId" clId="{31676486-A766-41E9-9FE1-70A26D23F975}" dt="2025-08-04T12:41:03.385" v="63" actId="478"/>
          <ac:spMkLst>
            <pc:docMk/>
            <pc:sldMk cId="1918821864" sldId="517"/>
            <ac:spMk id="2" creationId="{C3ECF6FB-C7D9-5113-5751-3469E4D6E7B6}"/>
          </ac:spMkLst>
        </pc:spChg>
        <pc:spChg chg="del">
          <ac:chgData name="pamu sathvikkumar" userId="ad115262ebf3e1c1" providerId="LiveId" clId="{31676486-A766-41E9-9FE1-70A26D23F975}" dt="2025-08-04T12:40:58.329" v="62" actId="478"/>
          <ac:spMkLst>
            <pc:docMk/>
            <pc:sldMk cId="1918821864" sldId="517"/>
            <ac:spMk id="3" creationId="{C957E75A-4976-82B1-D83C-19BA60228AC7}"/>
          </ac:spMkLst>
        </pc:spChg>
        <pc:spChg chg="add mod">
          <ac:chgData name="pamu sathvikkumar" userId="ad115262ebf3e1c1" providerId="LiveId" clId="{31676486-A766-41E9-9FE1-70A26D23F975}" dt="2025-08-05T11:55:58.591" v="745" actId="1076"/>
          <ac:spMkLst>
            <pc:docMk/>
            <pc:sldMk cId="1918821864" sldId="517"/>
            <ac:spMk id="3" creationId="{DE95425E-3C23-A34F-8DF5-D651F1F14162}"/>
          </ac:spMkLst>
        </pc:spChg>
      </pc:sldChg>
      <pc:sldChg chg="addSp delSp modSp mod">
        <pc:chgData name="pamu sathvikkumar" userId="ad115262ebf3e1c1" providerId="LiveId" clId="{31676486-A766-41E9-9FE1-70A26D23F975}" dt="2025-08-05T12:46:04.095" v="1039" actId="14100"/>
        <pc:sldMkLst>
          <pc:docMk/>
          <pc:sldMk cId="3547771092" sldId="518"/>
        </pc:sldMkLst>
        <pc:spChg chg="del mod">
          <ac:chgData name="pamu sathvikkumar" userId="ad115262ebf3e1c1" providerId="LiveId" clId="{31676486-A766-41E9-9FE1-70A26D23F975}" dt="2025-08-04T12:33:41.671" v="24" actId="478"/>
          <ac:spMkLst>
            <pc:docMk/>
            <pc:sldMk cId="3547771092" sldId="518"/>
            <ac:spMk id="2" creationId="{B4699FB3-90EA-ED2F-2B8E-7A1CBC3F913C}"/>
          </ac:spMkLst>
        </pc:spChg>
        <pc:spChg chg="add mod">
          <ac:chgData name="pamu sathvikkumar" userId="ad115262ebf3e1c1" providerId="LiveId" clId="{31676486-A766-41E9-9FE1-70A26D23F975}" dt="2025-08-05T12:46:04.095" v="1039" actId="14100"/>
          <ac:spMkLst>
            <pc:docMk/>
            <pc:sldMk cId="3547771092" sldId="518"/>
            <ac:spMk id="3" creationId="{40E10C6C-A0AA-95E2-452E-FF1AB9079D4B}"/>
          </ac:spMkLst>
        </pc:spChg>
        <pc:spChg chg="del">
          <ac:chgData name="pamu sathvikkumar" userId="ad115262ebf3e1c1" providerId="LiveId" clId="{31676486-A766-41E9-9FE1-70A26D23F975}" dt="2025-08-04T12:33:31.369" v="22" actId="478"/>
          <ac:spMkLst>
            <pc:docMk/>
            <pc:sldMk cId="3547771092" sldId="518"/>
            <ac:spMk id="3" creationId="{8CE1A433-DAE5-8773-E305-53DFC90EE583}"/>
          </ac:spMkLst>
        </pc:spChg>
        <pc:spChg chg="mod">
          <ac:chgData name="pamu sathvikkumar" userId="ad115262ebf3e1c1" providerId="LiveId" clId="{31676486-A766-41E9-9FE1-70A26D23F975}" dt="2025-08-04T12:57:49.444" v="206" actId="20577"/>
          <ac:spMkLst>
            <pc:docMk/>
            <pc:sldMk cId="3547771092" sldId="518"/>
            <ac:spMk id="6" creationId="{28792E54-AFEA-3D45-9330-025CFBF102DE}"/>
          </ac:spMkLst>
        </pc:spChg>
        <pc:spChg chg="mod">
          <ac:chgData name="pamu sathvikkumar" userId="ad115262ebf3e1c1" providerId="LiveId" clId="{31676486-A766-41E9-9FE1-70A26D23F975}" dt="2025-08-04T12:57:14.139" v="198" actId="1076"/>
          <ac:spMkLst>
            <pc:docMk/>
            <pc:sldMk cId="3547771092" sldId="518"/>
            <ac:spMk id="9" creationId="{BF1794E8-99AE-D959-5DAB-6768A3065F56}"/>
          </ac:spMkLst>
        </pc:spChg>
      </pc:sldChg>
      <pc:sldChg chg="delSp mod">
        <pc:chgData name="pamu sathvikkumar" userId="ad115262ebf3e1c1" providerId="LiveId" clId="{31676486-A766-41E9-9FE1-70A26D23F975}" dt="2025-08-04T12:42:03.142" v="67" actId="478"/>
        <pc:sldMkLst>
          <pc:docMk/>
          <pc:sldMk cId="2416313877" sldId="519"/>
        </pc:sldMkLst>
        <pc:spChg chg="del">
          <ac:chgData name="pamu sathvikkumar" userId="ad115262ebf3e1c1" providerId="LiveId" clId="{31676486-A766-41E9-9FE1-70A26D23F975}" dt="2025-08-04T12:42:03.142" v="67" actId="478"/>
          <ac:spMkLst>
            <pc:docMk/>
            <pc:sldMk cId="2416313877" sldId="519"/>
            <ac:spMk id="2" creationId="{19E8B869-70B7-7539-A58C-329BDF9B93E2}"/>
          </ac:spMkLst>
        </pc:spChg>
        <pc:spChg chg="del">
          <ac:chgData name="pamu sathvikkumar" userId="ad115262ebf3e1c1" providerId="LiveId" clId="{31676486-A766-41E9-9FE1-70A26D23F975}" dt="2025-08-04T12:41:59.952" v="66" actId="478"/>
          <ac:spMkLst>
            <pc:docMk/>
            <pc:sldMk cId="2416313877" sldId="519"/>
            <ac:spMk id="3" creationId="{1DAD1530-B485-B61A-C5E7-2E937D27D0C8}"/>
          </ac:spMkLst>
        </pc:spChg>
      </pc:sldChg>
      <pc:sldChg chg="delSp mod">
        <pc:chgData name="pamu sathvikkumar" userId="ad115262ebf3e1c1" providerId="LiveId" clId="{31676486-A766-41E9-9FE1-70A26D23F975}" dt="2025-08-04T12:42:15.795" v="69" actId="478"/>
        <pc:sldMkLst>
          <pc:docMk/>
          <pc:sldMk cId="4087736638" sldId="520"/>
        </pc:sldMkLst>
        <pc:spChg chg="del">
          <ac:chgData name="pamu sathvikkumar" userId="ad115262ebf3e1c1" providerId="LiveId" clId="{31676486-A766-41E9-9FE1-70A26D23F975}" dt="2025-08-04T12:42:15.795" v="69" actId="478"/>
          <ac:spMkLst>
            <pc:docMk/>
            <pc:sldMk cId="4087736638" sldId="520"/>
            <ac:spMk id="2" creationId="{147548FA-4607-D9B0-3959-4866064D5DF0}"/>
          </ac:spMkLst>
        </pc:spChg>
        <pc:spChg chg="del">
          <ac:chgData name="pamu sathvikkumar" userId="ad115262ebf3e1c1" providerId="LiveId" clId="{31676486-A766-41E9-9FE1-70A26D23F975}" dt="2025-08-04T12:42:12.656" v="68" actId="478"/>
          <ac:spMkLst>
            <pc:docMk/>
            <pc:sldMk cId="4087736638" sldId="520"/>
            <ac:spMk id="3" creationId="{922589E9-C8AE-F104-2EF7-2F3AE60265D8}"/>
          </ac:spMkLst>
        </pc:spChg>
      </pc:sldChg>
      <pc:sldChg chg="addSp delSp modSp new mod">
        <pc:chgData name="pamu sathvikkumar" userId="ad115262ebf3e1c1" providerId="LiveId" clId="{31676486-A766-41E9-9FE1-70A26D23F975}" dt="2025-08-05T12:46:14.594" v="1040" actId="113"/>
        <pc:sldMkLst>
          <pc:docMk/>
          <pc:sldMk cId="262936025" sldId="521"/>
        </pc:sldMkLst>
        <pc:spChg chg="del">
          <ac:chgData name="pamu sathvikkumar" userId="ad115262ebf3e1c1" providerId="LiveId" clId="{31676486-A766-41E9-9FE1-70A26D23F975}" dt="2025-08-04T12:55:56.017" v="181" actId="478"/>
          <ac:spMkLst>
            <pc:docMk/>
            <pc:sldMk cId="262936025" sldId="521"/>
            <ac:spMk id="2" creationId="{CDD8B2CA-7E7F-D298-27C4-55BDD876027D}"/>
          </ac:spMkLst>
        </pc:spChg>
        <pc:spChg chg="del">
          <ac:chgData name="pamu sathvikkumar" userId="ad115262ebf3e1c1" providerId="LiveId" clId="{31676486-A766-41E9-9FE1-70A26D23F975}" dt="2025-08-04T12:55:52.964" v="180" actId="478"/>
          <ac:spMkLst>
            <pc:docMk/>
            <pc:sldMk cId="262936025" sldId="521"/>
            <ac:spMk id="3" creationId="{A7FD83FD-A50A-95D3-5C31-C7FE4102ED57}"/>
          </ac:spMkLst>
        </pc:spChg>
        <pc:spChg chg="add mod">
          <ac:chgData name="pamu sathvikkumar" userId="ad115262ebf3e1c1" providerId="LiveId" clId="{31676486-A766-41E9-9FE1-70A26D23F975}" dt="2025-08-05T12:46:14.594" v="1040" actId="113"/>
          <ac:spMkLst>
            <pc:docMk/>
            <pc:sldMk cId="262936025" sldId="521"/>
            <ac:spMk id="6" creationId="{1A74623B-110F-9401-C2D3-3447A5829113}"/>
          </ac:spMkLst>
        </pc:spChg>
        <pc:spChg chg="add mod">
          <ac:chgData name="pamu sathvikkumar" userId="ad115262ebf3e1c1" providerId="LiveId" clId="{31676486-A766-41E9-9FE1-70A26D23F975}" dt="2025-08-05T12:16:53.708" v="936" actId="207"/>
          <ac:spMkLst>
            <pc:docMk/>
            <pc:sldMk cId="262936025" sldId="521"/>
            <ac:spMk id="8194" creationId="{14CE2988-5F32-4C9E-A81C-A25B0DB00758}"/>
          </ac:spMkLst>
        </pc:spChg>
      </pc:sldChg>
      <pc:sldChg chg="addSp delSp modSp new mod">
        <pc:chgData name="pamu sathvikkumar" userId="ad115262ebf3e1c1" providerId="LiveId" clId="{31676486-A766-41E9-9FE1-70A26D23F975}" dt="2025-08-05T12:17:01.389" v="937" actId="207"/>
        <pc:sldMkLst>
          <pc:docMk/>
          <pc:sldMk cId="3454836488" sldId="522"/>
        </pc:sldMkLst>
        <pc:spChg chg="del">
          <ac:chgData name="pamu sathvikkumar" userId="ad115262ebf3e1c1" providerId="LiveId" clId="{31676486-A766-41E9-9FE1-70A26D23F975}" dt="2025-08-04T12:56:36.032" v="193" actId="478"/>
          <ac:spMkLst>
            <pc:docMk/>
            <pc:sldMk cId="3454836488" sldId="522"/>
            <ac:spMk id="2" creationId="{632A47EC-099D-2A37-7C30-DDD630EFDC66}"/>
          </ac:spMkLst>
        </pc:spChg>
        <pc:spChg chg="del">
          <ac:chgData name="pamu sathvikkumar" userId="ad115262ebf3e1c1" providerId="LiveId" clId="{31676486-A766-41E9-9FE1-70A26D23F975}" dt="2025-08-04T12:56:33.337" v="192" actId="478"/>
          <ac:spMkLst>
            <pc:docMk/>
            <pc:sldMk cId="3454836488" sldId="522"/>
            <ac:spMk id="3" creationId="{B7FA6947-F912-E204-B0EC-D3BD86948277}"/>
          </ac:spMkLst>
        </pc:spChg>
        <pc:spChg chg="add mod">
          <ac:chgData name="pamu sathvikkumar" userId="ad115262ebf3e1c1" providerId="LiveId" clId="{31676486-A766-41E9-9FE1-70A26D23F975}" dt="2025-08-05T12:17:01.389" v="937" actId="207"/>
          <ac:spMkLst>
            <pc:docMk/>
            <pc:sldMk cId="3454836488" sldId="522"/>
            <ac:spMk id="6" creationId="{DCF0BF27-EF88-A6C5-CB79-FD0F86F12384}"/>
          </ac:spMkLst>
        </pc:spChg>
      </pc:sldChg>
      <pc:sldChg chg="addSp delSp modSp new mod">
        <pc:chgData name="pamu sathvikkumar" userId="ad115262ebf3e1c1" providerId="LiveId" clId="{31676486-A766-41E9-9FE1-70A26D23F975}" dt="2025-08-05T12:46:53.942" v="1042" actId="27107"/>
        <pc:sldMkLst>
          <pc:docMk/>
          <pc:sldMk cId="312090931" sldId="523"/>
        </pc:sldMkLst>
        <pc:spChg chg="del">
          <ac:chgData name="pamu sathvikkumar" userId="ad115262ebf3e1c1" providerId="LiveId" clId="{31676486-A766-41E9-9FE1-70A26D23F975}" dt="2025-08-05T11:44:29.972" v="638" actId="478"/>
          <ac:spMkLst>
            <pc:docMk/>
            <pc:sldMk cId="312090931" sldId="523"/>
            <ac:spMk id="2" creationId="{AA15B4BA-0FF7-8986-43EB-633C982D856C}"/>
          </ac:spMkLst>
        </pc:spChg>
        <pc:spChg chg="del">
          <ac:chgData name="pamu sathvikkumar" userId="ad115262ebf3e1c1" providerId="LiveId" clId="{31676486-A766-41E9-9FE1-70A26D23F975}" dt="2025-08-05T11:44:27.802" v="637" actId="478"/>
          <ac:spMkLst>
            <pc:docMk/>
            <pc:sldMk cId="312090931" sldId="523"/>
            <ac:spMk id="3" creationId="{BF2F14D9-59F3-6669-3F55-E6AF0C5CE18D}"/>
          </ac:spMkLst>
        </pc:spChg>
        <pc:spChg chg="add del mod">
          <ac:chgData name="pamu sathvikkumar" userId="ad115262ebf3e1c1" providerId="LiveId" clId="{31676486-A766-41E9-9FE1-70A26D23F975}" dt="2025-08-05T11:43:22.259" v="625"/>
          <ac:spMkLst>
            <pc:docMk/>
            <pc:sldMk cId="312090931" sldId="523"/>
            <ac:spMk id="6" creationId="{133DD1B9-6851-43CE-3B18-CA8AE29B2516}"/>
          </ac:spMkLst>
        </pc:spChg>
        <pc:spChg chg="add del mod">
          <ac:chgData name="pamu sathvikkumar" userId="ad115262ebf3e1c1" providerId="LiveId" clId="{31676486-A766-41E9-9FE1-70A26D23F975}" dt="2025-08-05T11:43:40.102" v="630"/>
          <ac:spMkLst>
            <pc:docMk/>
            <pc:sldMk cId="312090931" sldId="523"/>
            <ac:spMk id="8" creationId="{564BC31B-5582-72E0-2A04-C030F7AF67C4}"/>
          </ac:spMkLst>
        </pc:spChg>
        <pc:spChg chg="add mod">
          <ac:chgData name="pamu sathvikkumar" userId="ad115262ebf3e1c1" providerId="LiveId" clId="{31676486-A766-41E9-9FE1-70A26D23F975}" dt="2025-08-05T12:46:53.942" v="1042" actId="27107"/>
          <ac:spMkLst>
            <pc:docMk/>
            <pc:sldMk cId="312090931" sldId="523"/>
            <ac:spMk id="9" creationId="{F2788CBB-5B43-DDF7-8B1A-42F125D5A912}"/>
          </ac:spMkLst>
        </pc:spChg>
      </pc:sldChg>
      <pc:sldChg chg="addSp delSp modSp new mod">
        <pc:chgData name="pamu sathvikkumar" userId="ad115262ebf3e1c1" providerId="LiveId" clId="{31676486-A766-41E9-9FE1-70A26D23F975}" dt="2025-08-05T12:46:47.958" v="1041" actId="27107"/>
        <pc:sldMkLst>
          <pc:docMk/>
          <pc:sldMk cId="1640825215" sldId="524"/>
        </pc:sldMkLst>
        <pc:spChg chg="del">
          <ac:chgData name="pamu sathvikkumar" userId="ad115262ebf3e1c1" providerId="LiveId" clId="{31676486-A766-41E9-9FE1-70A26D23F975}" dt="2025-08-05T11:49:37.051" v="710" actId="478"/>
          <ac:spMkLst>
            <pc:docMk/>
            <pc:sldMk cId="1640825215" sldId="524"/>
            <ac:spMk id="2" creationId="{0391FD51-4BD9-EAD1-09D4-6D42F605B68B}"/>
          </ac:spMkLst>
        </pc:spChg>
        <pc:spChg chg="del">
          <ac:chgData name="pamu sathvikkumar" userId="ad115262ebf3e1c1" providerId="LiveId" clId="{31676486-A766-41E9-9FE1-70A26D23F975}" dt="2025-08-05T11:49:35.156" v="709" actId="478"/>
          <ac:spMkLst>
            <pc:docMk/>
            <pc:sldMk cId="1640825215" sldId="524"/>
            <ac:spMk id="3" creationId="{72525457-9E17-3250-F11B-86493F60E953}"/>
          </ac:spMkLst>
        </pc:spChg>
        <pc:spChg chg="add mod">
          <ac:chgData name="pamu sathvikkumar" userId="ad115262ebf3e1c1" providerId="LiveId" clId="{31676486-A766-41E9-9FE1-70A26D23F975}" dt="2025-08-05T11:49:09.194" v="704"/>
          <ac:spMkLst>
            <pc:docMk/>
            <pc:sldMk cId="1640825215" sldId="524"/>
            <ac:spMk id="15362" creationId="{859F4281-FD11-45FC-9734-874C59E1FEE8}"/>
          </ac:spMkLst>
        </pc:spChg>
        <pc:spChg chg="add mod">
          <ac:chgData name="pamu sathvikkumar" userId="ad115262ebf3e1c1" providerId="LiveId" clId="{31676486-A766-41E9-9FE1-70A26D23F975}" dt="2025-08-05T12:46:47.958" v="1041" actId="27107"/>
          <ac:spMkLst>
            <pc:docMk/>
            <pc:sldMk cId="1640825215" sldId="524"/>
            <ac:spMk id="15366" creationId="{23900756-308B-40CD-91AD-3BBF3E01362A}"/>
          </ac:spMkLst>
        </pc:spChg>
      </pc:sldChg>
      <pc:sldChg chg="addSp modSp new del mod">
        <pc:chgData name="pamu sathvikkumar" userId="ad115262ebf3e1c1" providerId="LiveId" clId="{31676486-A766-41E9-9FE1-70A26D23F975}" dt="2025-08-05T11:47:53.530" v="697" actId="47"/>
        <pc:sldMkLst>
          <pc:docMk/>
          <pc:sldMk cId="3789808006" sldId="524"/>
        </pc:sldMkLst>
        <pc:spChg chg="add mod">
          <ac:chgData name="pamu sathvikkumar" userId="ad115262ebf3e1c1" providerId="LiveId" clId="{31676486-A766-41E9-9FE1-70A26D23F975}" dt="2025-08-05T11:47:38.064" v="694" actId="21"/>
          <ac:spMkLst>
            <pc:docMk/>
            <pc:sldMk cId="3789808006" sldId="524"/>
            <ac:spMk id="6" creationId="{FF80B3C1-5D96-C3A9-A46A-B338ADC66478}"/>
          </ac:spMkLst>
        </pc:spChg>
      </pc:sldChg>
      <pc:sldChg chg="addSp delSp modSp new mod ord">
        <pc:chgData name="pamu sathvikkumar" userId="ad115262ebf3e1c1" providerId="LiveId" clId="{31676486-A766-41E9-9FE1-70A26D23F975}" dt="2025-08-05T12:21:53.147" v="1007"/>
        <pc:sldMkLst>
          <pc:docMk/>
          <pc:sldMk cId="2872294529" sldId="525"/>
        </pc:sldMkLst>
        <pc:spChg chg="del">
          <ac:chgData name="pamu sathvikkumar" userId="ad115262ebf3e1c1" providerId="LiveId" clId="{31676486-A766-41E9-9FE1-70A26D23F975}" dt="2025-08-05T12:10:57.834" v="856" actId="478"/>
          <ac:spMkLst>
            <pc:docMk/>
            <pc:sldMk cId="2872294529" sldId="525"/>
            <ac:spMk id="2" creationId="{7BC6A789-CF49-FB96-6992-21DDC57EAF48}"/>
          </ac:spMkLst>
        </pc:spChg>
        <pc:spChg chg="del">
          <ac:chgData name="pamu sathvikkumar" userId="ad115262ebf3e1c1" providerId="LiveId" clId="{31676486-A766-41E9-9FE1-70A26D23F975}" dt="2025-08-05T12:10:55.808" v="855" actId="478"/>
          <ac:spMkLst>
            <pc:docMk/>
            <pc:sldMk cId="2872294529" sldId="525"/>
            <ac:spMk id="3" creationId="{770615C3-9BFB-E63C-DF91-3C9A31337270}"/>
          </ac:spMkLst>
        </pc:spChg>
        <pc:spChg chg="add mod">
          <ac:chgData name="pamu sathvikkumar" userId="ad115262ebf3e1c1" providerId="LiveId" clId="{31676486-A766-41E9-9FE1-70A26D23F975}" dt="2025-08-05T12:21:53.147" v="1007"/>
          <ac:spMkLst>
            <pc:docMk/>
            <pc:sldMk cId="2872294529" sldId="525"/>
            <ac:spMk id="8" creationId="{07FE0ADB-9A6A-F928-114E-2758FC514695}"/>
          </ac:spMkLst>
        </pc:spChg>
        <pc:picChg chg="add mod">
          <ac:chgData name="pamu sathvikkumar" userId="ad115262ebf3e1c1" providerId="LiveId" clId="{31676486-A766-41E9-9FE1-70A26D23F975}" dt="2025-08-05T12:08:14.774" v="778" actId="1076"/>
          <ac:picMkLst>
            <pc:docMk/>
            <pc:sldMk cId="2872294529" sldId="525"/>
            <ac:picMk id="6" creationId="{0B6272DC-928C-5CCD-8384-CA59024FB8F6}"/>
          </ac:picMkLst>
        </pc:picChg>
      </pc:sldChg>
      <pc:sldChg chg="addSp delSp modSp new mod">
        <pc:chgData name="pamu sathvikkumar" userId="ad115262ebf3e1c1" providerId="LiveId" clId="{31676486-A766-41E9-9FE1-70A26D23F975}" dt="2025-08-05T12:21:59.978" v="1008"/>
        <pc:sldMkLst>
          <pc:docMk/>
          <pc:sldMk cId="1415916729" sldId="526"/>
        </pc:sldMkLst>
        <pc:spChg chg="del">
          <ac:chgData name="pamu sathvikkumar" userId="ad115262ebf3e1c1" providerId="LiveId" clId="{31676486-A766-41E9-9FE1-70A26D23F975}" dt="2025-08-05T12:10:51.212" v="854" actId="478"/>
          <ac:spMkLst>
            <pc:docMk/>
            <pc:sldMk cId="1415916729" sldId="526"/>
            <ac:spMk id="2" creationId="{4E36B777-21EE-937F-2F72-A668764804C0}"/>
          </ac:spMkLst>
        </pc:spChg>
        <pc:spChg chg="del">
          <ac:chgData name="pamu sathvikkumar" userId="ad115262ebf3e1c1" providerId="LiveId" clId="{31676486-A766-41E9-9FE1-70A26D23F975}" dt="2025-08-05T12:10:49.092" v="853" actId="478"/>
          <ac:spMkLst>
            <pc:docMk/>
            <pc:sldMk cId="1415916729" sldId="526"/>
            <ac:spMk id="3" creationId="{85BAFD21-66DB-7461-65F9-CA23904A22EC}"/>
          </ac:spMkLst>
        </pc:spChg>
        <pc:spChg chg="add mod">
          <ac:chgData name="pamu sathvikkumar" userId="ad115262ebf3e1c1" providerId="LiveId" clId="{31676486-A766-41E9-9FE1-70A26D23F975}" dt="2025-08-05T12:21:59.978" v="1008"/>
          <ac:spMkLst>
            <pc:docMk/>
            <pc:sldMk cId="1415916729" sldId="526"/>
            <ac:spMk id="8" creationId="{A8C0C9C5-7821-950B-E207-9DE45380E2A1}"/>
          </ac:spMkLst>
        </pc:spChg>
        <pc:picChg chg="add mod">
          <ac:chgData name="pamu sathvikkumar" userId="ad115262ebf3e1c1" providerId="LiveId" clId="{31676486-A766-41E9-9FE1-70A26D23F975}" dt="2025-08-05T12:11:20.187" v="860" actId="1076"/>
          <ac:picMkLst>
            <pc:docMk/>
            <pc:sldMk cId="1415916729" sldId="526"/>
            <ac:picMk id="6" creationId="{0A6B9CBF-C872-D322-1C24-F844B1361698}"/>
          </ac:picMkLst>
        </pc:picChg>
      </pc:sldChg>
      <pc:sldChg chg="addSp delSp modSp new mod">
        <pc:chgData name="pamu sathvikkumar" userId="ad115262ebf3e1c1" providerId="LiveId" clId="{31676486-A766-41E9-9FE1-70A26D23F975}" dt="2025-08-05T12:14:25.071" v="920" actId="1076"/>
        <pc:sldMkLst>
          <pc:docMk/>
          <pc:sldMk cId="2333322007" sldId="527"/>
        </pc:sldMkLst>
        <pc:spChg chg="del">
          <ac:chgData name="pamu sathvikkumar" userId="ad115262ebf3e1c1" providerId="LiveId" clId="{31676486-A766-41E9-9FE1-70A26D23F975}" dt="2025-08-05T12:14:19.559" v="919" actId="478"/>
          <ac:spMkLst>
            <pc:docMk/>
            <pc:sldMk cId="2333322007" sldId="527"/>
            <ac:spMk id="2" creationId="{298D62F0-746D-A586-C4A7-C5A1526C2F26}"/>
          </ac:spMkLst>
        </pc:spChg>
        <pc:spChg chg="del">
          <ac:chgData name="pamu sathvikkumar" userId="ad115262ebf3e1c1" providerId="LiveId" clId="{31676486-A766-41E9-9FE1-70A26D23F975}" dt="2025-08-05T12:14:17.639" v="918" actId="478"/>
          <ac:spMkLst>
            <pc:docMk/>
            <pc:sldMk cId="2333322007" sldId="527"/>
            <ac:spMk id="3" creationId="{0EB6F9AE-BAE3-4A36-CC84-3FD0446A3017}"/>
          </ac:spMkLst>
        </pc:spChg>
        <pc:spChg chg="add mod">
          <ac:chgData name="pamu sathvikkumar" userId="ad115262ebf3e1c1" providerId="LiveId" clId="{31676486-A766-41E9-9FE1-70A26D23F975}" dt="2025-08-05T12:14:08.951" v="917" actId="20577"/>
          <ac:spMkLst>
            <pc:docMk/>
            <pc:sldMk cId="2333322007" sldId="527"/>
            <ac:spMk id="8" creationId="{309E35B2-7A24-4B96-16B7-024194396688}"/>
          </ac:spMkLst>
        </pc:spChg>
        <pc:picChg chg="add mod">
          <ac:chgData name="pamu sathvikkumar" userId="ad115262ebf3e1c1" providerId="LiveId" clId="{31676486-A766-41E9-9FE1-70A26D23F975}" dt="2025-08-05T12:14:25.071" v="920" actId="1076"/>
          <ac:picMkLst>
            <pc:docMk/>
            <pc:sldMk cId="2333322007" sldId="527"/>
            <ac:picMk id="6" creationId="{D5283D24-E845-5AE1-2E28-D8962D5CFB19}"/>
          </ac:picMkLst>
        </pc:picChg>
      </pc:sldChg>
      <pc:sldChg chg="addSp delSp modSp new mod">
        <pc:chgData name="pamu sathvikkumar" userId="ad115262ebf3e1c1" providerId="LiveId" clId="{31676486-A766-41E9-9FE1-70A26D23F975}" dt="2025-08-05T12:16:12.847" v="934" actId="478"/>
        <pc:sldMkLst>
          <pc:docMk/>
          <pc:sldMk cId="71659659" sldId="528"/>
        </pc:sldMkLst>
        <pc:spChg chg="del">
          <ac:chgData name="pamu sathvikkumar" userId="ad115262ebf3e1c1" providerId="LiveId" clId="{31676486-A766-41E9-9FE1-70A26D23F975}" dt="2025-08-05T12:16:12.847" v="934" actId="478"/>
          <ac:spMkLst>
            <pc:docMk/>
            <pc:sldMk cId="71659659" sldId="528"/>
            <ac:spMk id="2" creationId="{FB47AAC2-5DDC-45C0-640C-CAB0E5CCF8B6}"/>
          </ac:spMkLst>
        </pc:spChg>
        <pc:spChg chg="del">
          <ac:chgData name="pamu sathvikkumar" userId="ad115262ebf3e1c1" providerId="LiveId" clId="{31676486-A766-41E9-9FE1-70A26D23F975}" dt="2025-08-05T12:16:10.736" v="933" actId="478"/>
          <ac:spMkLst>
            <pc:docMk/>
            <pc:sldMk cId="71659659" sldId="528"/>
            <ac:spMk id="3" creationId="{24FAEE2C-D2C5-1CC4-2B95-13DF99CC650B}"/>
          </ac:spMkLst>
        </pc:spChg>
        <pc:spChg chg="add mod">
          <ac:chgData name="pamu sathvikkumar" userId="ad115262ebf3e1c1" providerId="LiveId" clId="{31676486-A766-41E9-9FE1-70A26D23F975}" dt="2025-08-05T12:16:02.354" v="931" actId="20577"/>
          <ac:spMkLst>
            <pc:docMk/>
            <pc:sldMk cId="71659659" sldId="528"/>
            <ac:spMk id="8" creationId="{24966A07-FF8F-4CC9-21A7-C788EFBC69DD}"/>
          </ac:spMkLst>
        </pc:spChg>
        <pc:picChg chg="add mod">
          <ac:chgData name="pamu sathvikkumar" userId="ad115262ebf3e1c1" providerId="LiveId" clId="{31676486-A766-41E9-9FE1-70A26D23F975}" dt="2025-08-05T12:16:06.248" v="932" actId="1076"/>
          <ac:picMkLst>
            <pc:docMk/>
            <pc:sldMk cId="71659659" sldId="528"/>
            <ac:picMk id="6" creationId="{66F55221-C9FF-87D3-B9E4-A532BF5B48A0}"/>
          </ac:picMkLst>
        </pc:picChg>
      </pc:sldChg>
      <pc:sldChg chg="addSp delSp modSp new mod">
        <pc:chgData name="pamu sathvikkumar" userId="ad115262ebf3e1c1" providerId="LiveId" clId="{31676486-A766-41E9-9FE1-70A26D23F975}" dt="2025-08-05T12:17:48.212" v="949" actId="478"/>
        <pc:sldMkLst>
          <pc:docMk/>
          <pc:sldMk cId="3406191397" sldId="529"/>
        </pc:sldMkLst>
        <pc:spChg chg="del">
          <ac:chgData name="pamu sathvikkumar" userId="ad115262ebf3e1c1" providerId="LiveId" clId="{31676486-A766-41E9-9FE1-70A26D23F975}" dt="2025-08-05T12:17:48.212" v="949" actId="478"/>
          <ac:spMkLst>
            <pc:docMk/>
            <pc:sldMk cId="3406191397" sldId="529"/>
            <ac:spMk id="2" creationId="{06A57C90-BB48-88E1-3DA0-A2C93D46F1EB}"/>
          </ac:spMkLst>
        </pc:spChg>
        <pc:spChg chg="del">
          <ac:chgData name="pamu sathvikkumar" userId="ad115262ebf3e1c1" providerId="LiveId" clId="{31676486-A766-41E9-9FE1-70A26D23F975}" dt="2025-08-05T12:17:46.184" v="948" actId="478"/>
          <ac:spMkLst>
            <pc:docMk/>
            <pc:sldMk cId="3406191397" sldId="529"/>
            <ac:spMk id="3" creationId="{878774EA-571B-068B-627B-492CEE681F33}"/>
          </ac:spMkLst>
        </pc:spChg>
        <pc:spChg chg="add mod">
          <ac:chgData name="pamu sathvikkumar" userId="ad115262ebf3e1c1" providerId="LiveId" clId="{31676486-A766-41E9-9FE1-70A26D23F975}" dt="2025-08-05T12:17:39.095" v="946" actId="1076"/>
          <ac:spMkLst>
            <pc:docMk/>
            <pc:sldMk cId="3406191397" sldId="529"/>
            <ac:spMk id="6" creationId="{374E1101-32C4-AE8E-6206-C6F844014BBA}"/>
          </ac:spMkLst>
        </pc:spChg>
        <pc:picChg chg="add mod">
          <ac:chgData name="pamu sathvikkumar" userId="ad115262ebf3e1c1" providerId="LiveId" clId="{31676486-A766-41E9-9FE1-70A26D23F975}" dt="2025-08-05T12:17:18.015" v="941" actId="1076"/>
          <ac:picMkLst>
            <pc:docMk/>
            <pc:sldMk cId="3406191397" sldId="529"/>
            <ac:picMk id="13" creationId="{5D688141-1F04-74B7-0F30-FA8C04424566}"/>
          </ac:picMkLst>
        </pc:picChg>
      </pc:sldChg>
      <pc:sldChg chg="new del">
        <pc:chgData name="pamu sathvikkumar" userId="ad115262ebf3e1c1" providerId="LiveId" clId="{31676486-A766-41E9-9FE1-70A26D23F975}" dt="2025-08-05T12:18:35.305" v="953" actId="47"/>
        <pc:sldMkLst>
          <pc:docMk/>
          <pc:sldMk cId="437374190" sldId="530"/>
        </pc:sldMkLst>
      </pc:sldChg>
      <pc:sldChg chg="modSp add mod">
        <pc:chgData name="pamu sathvikkumar" userId="ad115262ebf3e1c1" providerId="LiveId" clId="{31676486-A766-41E9-9FE1-70A26D23F975}" dt="2025-08-05T12:19:00.351" v="986" actId="14100"/>
        <pc:sldMkLst>
          <pc:docMk/>
          <pc:sldMk cId="982797699" sldId="531"/>
        </pc:sldMkLst>
        <pc:spChg chg="mod">
          <ac:chgData name="pamu sathvikkumar" userId="ad115262ebf3e1c1" providerId="LiveId" clId="{31676486-A766-41E9-9FE1-70A26D23F975}" dt="2025-08-05T12:19:00.351" v="986" actId="14100"/>
          <ac:spMkLst>
            <pc:docMk/>
            <pc:sldMk cId="982797699" sldId="531"/>
            <ac:spMk id="8" creationId="{DA8BB6F6-7EA2-1421-4454-BF7B881C21A3}"/>
          </ac:spMkLst>
        </pc:sp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8A5209-5523-4C6C-BADA-556697E63D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B317F7A6-074A-40AA-961E-A85EE3A765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AF029E4E-858B-4895-993D-FC984AEC494A}" type="datetimeFigureOut">
              <a:rPr lang="en-US"/>
              <a:pPr>
                <a:defRPr/>
              </a:pPr>
              <a:t>10/19/2025</a:t>
            </a:fld>
            <a:endParaRPr lang="en-US" dirty="0"/>
          </a:p>
        </p:txBody>
      </p:sp>
      <p:sp>
        <p:nvSpPr>
          <p:cNvPr id="4" name="Footer Placeholder 3">
            <a:extLst>
              <a:ext uri="{FF2B5EF4-FFF2-40B4-BE49-F238E27FC236}">
                <a16:creationId xmlns:a16="http://schemas.microsoft.com/office/drawing/2014/main" id="{BF752465-F122-4DB8-B164-FBE53E1087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D1A790A2-F621-4931-97CB-2D8703E818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6247E21A-48D7-4EEA-9FEE-CA24FE9B4374}" type="slidenum">
              <a:rPr lang="en-US"/>
              <a:pPr>
                <a:defRPr/>
              </a:pPr>
              <a:t>‹#›</a:t>
            </a:fld>
            <a:endParaRPr lang="en-US"/>
          </a:p>
        </p:txBody>
      </p:sp>
      <p:pic>
        <p:nvPicPr>
          <p:cNvPr id="5126" name="Picture 6">
            <a:extLst>
              <a:ext uri="{FF2B5EF4-FFF2-40B4-BE49-F238E27FC236}">
                <a16:creationId xmlns:a16="http://schemas.microsoft.com/office/drawing/2014/main" id="{413F6C6A-BB11-45ED-8C72-BA73A0D067DF}"/>
              </a:ext>
            </a:extLst>
          </p:cNvPr>
          <p:cNvPicPr>
            <a:picLocks noChangeAspect="1" noChangeArrowheads="1"/>
          </p:cNvPicPr>
          <p:nvPr/>
        </p:nvPicPr>
        <p:blipFill>
          <a:blip r:embed="rId2"/>
          <a:srcRect/>
          <a:stretch/>
        </p:blipFill>
        <p:spPr bwMode="auto">
          <a:xfrm>
            <a:off x="325288" y="0"/>
            <a:ext cx="465437"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5715AF-CBFB-4B26-818D-3CBFBDC7DB7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338473CF-7E04-4A83-BB5D-F3C3F759465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0C898351-051E-4969-8FF2-BE4A89E5038F}" type="datetimeFigureOut">
              <a:rPr lang="en-US"/>
              <a:pPr>
                <a:defRPr/>
              </a:pPr>
              <a:t>10/19/2025</a:t>
            </a:fld>
            <a:endParaRPr lang="en-US"/>
          </a:p>
        </p:txBody>
      </p:sp>
      <p:sp>
        <p:nvSpPr>
          <p:cNvPr id="4" name="Slide Image Placeholder 3">
            <a:extLst>
              <a:ext uri="{FF2B5EF4-FFF2-40B4-BE49-F238E27FC236}">
                <a16:creationId xmlns:a16="http://schemas.microsoft.com/office/drawing/2014/main" id="{FD0F7782-70AD-441E-9930-1E018C0D605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137BD3C6-D024-4241-9C57-4EFD92B4B41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a:extLst>
              <a:ext uri="{FF2B5EF4-FFF2-40B4-BE49-F238E27FC236}">
                <a16:creationId xmlns:a16="http://schemas.microsoft.com/office/drawing/2014/main" id="{FCC9EBD2-F3FC-405F-B306-009B5051DBE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4B179A83-AF92-44DB-8D98-34CC82F22FD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C6F6939C-D23B-44EF-A003-D57F133A039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05CD788-95AC-4806-884F-329022692D89}"/>
              </a:ext>
            </a:extLst>
          </p:cNvPr>
          <p:cNvSpPr>
            <a:spLocks noGrp="1"/>
          </p:cNvSpPr>
          <p:nvPr>
            <p:ph type="dt" sz="half" idx="10"/>
          </p:nvPr>
        </p:nvSpPr>
        <p:spPr/>
        <p:txBody>
          <a:bodyPr/>
          <a:lstStyle>
            <a:lvl1pPr>
              <a:defRPr/>
            </a:lvl1pPr>
          </a:lstStyle>
          <a:p>
            <a:pPr>
              <a:defRPr/>
            </a:pPr>
            <a:fld id="{8EBE1B6A-802F-4C90-8831-65CDCD9AE446}" type="datetime1">
              <a:rPr lang="en-IN" smtClean="0"/>
              <a:t>19-10-2025</a:t>
            </a:fld>
            <a:endParaRPr lang="en-US"/>
          </a:p>
        </p:txBody>
      </p:sp>
      <p:sp>
        <p:nvSpPr>
          <p:cNvPr id="5" name="Footer Placeholder 4">
            <a:extLst>
              <a:ext uri="{FF2B5EF4-FFF2-40B4-BE49-F238E27FC236}">
                <a16:creationId xmlns:a16="http://schemas.microsoft.com/office/drawing/2014/main" id="{E0D3234D-EE39-4547-8EFA-10C07029F1D6}"/>
              </a:ext>
            </a:extLst>
          </p:cNvPr>
          <p:cNvSpPr>
            <a:spLocks noGrp="1"/>
          </p:cNvSpPr>
          <p:nvPr>
            <p:ph type="ftr" sz="quarter" idx="11"/>
          </p:nvPr>
        </p:nvSpPr>
        <p:spPr/>
        <p:txBody>
          <a:bodyPr/>
          <a:lstStyle>
            <a:lvl1pPr>
              <a:defRPr/>
            </a:lvl1pPr>
          </a:lstStyle>
          <a:p>
            <a:pPr>
              <a:defRPr/>
            </a:pPr>
            <a:r>
              <a:rPr lang="en-GB"/>
              <a:t>Real Time/Field Based Project work -- CVR COLLEGE OF ENGINEERING, Department of ECE</a:t>
            </a:r>
            <a:endParaRPr lang="en-US"/>
          </a:p>
        </p:txBody>
      </p:sp>
      <p:sp>
        <p:nvSpPr>
          <p:cNvPr id="6" name="Slide Number Placeholder 5">
            <a:extLst>
              <a:ext uri="{FF2B5EF4-FFF2-40B4-BE49-F238E27FC236}">
                <a16:creationId xmlns:a16="http://schemas.microsoft.com/office/drawing/2014/main" id="{6AA1D49B-4B33-4548-95AF-4FE8D1A7F487}"/>
              </a:ext>
            </a:extLst>
          </p:cNvPr>
          <p:cNvSpPr>
            <a:spLocks noGrp="1"/>
          </p:cNvSpPr>
          <p:nvPr>
            <p:ph type="sldNum" sz="quarter" idx="12"/>
          </p:nvPr>
        </p:nvSpPr>
        <p:spPr/>
        <p:txBody>
          <a:bodyPr/>
          <a:lstStyle>
            <a:lvl1pPr>
              <a:defRPr/>
            </a:lvl1pPr>
          </a:lstStyle>
          <a:p>
            <a:pPr>
              <a:defRPr/>
            </a:pPr>
            <a:fld id="{BFEE29AF-21F3-4E09-9B4B-A2FB65926D8C}" type="slidenum">
              <a:rPr lang="en-US"/>
              <a:pPr>
                <a:defRPr/>
              </a:pPr>
              <a:t>‹#›</a:t>
            </a:fld>
            <a:endParaRPr lang="en-US"/>
          </a:p>
        </p:txBody>
      </p:sp>
    </p:spTree>
    <p:extLst>
      <p:ext uri="{BB962C8B-B14F-4D97-AF65-F5344CB8AC3E}">
        <p14:creationId xmlns:p14="http://schemas.microsoft.com/office/powerpoint/2010/main" val="2775823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55942426-39B5-49DC-BCF7-C30E68EC6FD3}" type="datetime1">
              <a:rPr lang="en-IN" smtClean="0"/>
              <a:t>19-10-2025</a:t>
            </a:fld>
            <a:endParaRPr lang="en-US"/>
          </a:p>
        </p:txBody>
      </p:sp>
      <p:sp>
        <p:nvSpPr>
          <p:cNvPr id="8" name="Footer Placeholder 7"/>
          <p:cNvSpPr>
            <a:spLocks noGrp="1"/>
          </p:cNvSpPr>
          <p:nvPr>
            <p:ph type="ftr" sz="quarter" idx="11"/>
          </p:nvPr>
        </p:nvSpPr>
        <p:spPr/>
        <p:txBody>
          <a:bodyPr/>
          <a:lstStyle/>
          <a:p>
            <a:pPr>
              <a:defRPr/>
            </a:pPr>
            <a:r>
              <a:rPr lang="en-GB"/>
              <a:t>Real Time/Field Based Project work -- CVR COLLEGE OF ENGINEERING, Department of ECE</a:t>
            </a:r>
            <a:endParaRPr lang="en-US"/>
          </a:p>
        </p:txBody>
      </p:sp>
      <p:sp>
        <p:nvSpPr>
          <p:cNvPr id="9" name="Slide Number Placeholder 8"/>
          <p:cNvSpPr>
            <a:spLocks noGrp="1"/>
          </p:cNvSpPr>
          <p:nvPr>
            <p:ph type="sldNum" sz="quarter" idx="12"/>
          </p:nvPr>
        </p:nvSpPr>
        <p:spPr/>
        <p:txBody>
          <a:bodyPr/>
          <a:lstStyle/>
          <a:p>
            <a:pPr>
              <a:defRPr/>
            </a:pPr>
            <a:fld id="{8CE26151-56A4-4AC0-BF61-79AA54F4CEF2}" type="slidenum">
              <a:rPr lang="en-US" smtClean="0"/>
              <a:pPr>
                <a:defRPr/>
              </a:pPr>
              <a:t>‹#›</a:t>
            </a:fld>
            <a:endParaRPr lang="en-US"/>
          </a:p>
        </p:txBody>
      </p:sp>
    </p:spTree>
    <p:extLst>
      <p:ext uri="{BB962C8B-B14F-4D97-AF65-F5344CB8AC3E}">
        <p14:creationId xmlns:p14="http://schemas.microsoft.com/office/powerpoint/2010/main" val="1285268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4B9A5D64-0611-4ACD-9BC8-A642306451CA}" type="datetime1">
              <a:rPr lang="en-IN" smtClean="0"/>
              <a:t>19-10-2025</a:t>
            </a:fld>
            <a:endParaRPr lang="en-US"/>
          </a:p>
        </p:txBody>
      </p:sp>
      <p:sp>
        <p:nvSpPr>
          <p:cNvPr id="4" name="Footer Placeholder 3"/>
          <p:cNvSpPr>
            <a:spLocks noGrp="1"/>
          </p:cNvSpPr>
          <p:nvPr>
            <p:ph type="ftr" sz="quarter" idx="11"/>
          </p:nvPr>
        </p:nvSpPr>
        <p:spPr/>
        <p:txBody>
          <a:bodyPr/>
          <a:lstStyle/>
          <a:p>
            <a:pPr>
              <a:defRPr/>
            </a:pPr>
            <a:r>
              <a:rPr lang="en-GB"/>
              <a:t>Real Time/Field Based Project work -- CVR COLLEGE OF ENGINEERING, Department of ECE</a:t>
            </a:r>
            <a:endParaRPr lang="en-US"/>
          </a:p>
        </p:txBody>
      </p:sp>
      <p:sp>
        <p:nvSpPr>
          <p:cNvPr id="5" name="Slide Number Placeholder 4"/>
          <p:cNvSpPr>
            <a:spLocks noGrp="1"/>
          </p:cNvSpPr>
          <p:nvPr>
            <p:ph type="sldNum" sz="quarter" idx="12"/>
          </p:nvPr>
        </p:nvSpPr>
        <p:spPr/>
        <p:txBody>
          <a:bodyPr/>
          <a:lstStyle/>
          <a:p>
            <a:pPr>
              <a:defRPr/>
            </a:pPr>
            <a:fld id="{4FD1D689-C5B1-4988-A81F-3AF4C15BDB9E}" type="slidenum">
              <a:rPr lang="en-US" smtClean="0"/>
              <a:pPr>
                <a:defRPr/>
              </a:pPr>
              <a:t>‹#›</a:t>
            </a:fld>
            <a:endParaRPr lang="en-US"/>
          </a:p>
        </p:txBody>
      </p:sp>
    </p:spTree>
    <p:extLst>
      <p:ext uri="{BB962C8B-B14F-4D97-AF65-F5344CB8AC3E}">
        <p14:creationId xmlns:p14="http://schemas.microsoft.com/office/powerpoint/2010/main" val="4230768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C577F03-DD9D-448F-BF70-8E99432CA2BE}" type="datetime1">
              <a:rPr lang="en-IN" smtClean="0"/>
              <a:t>19-10-2025</a:t>
            </a:fld>
            <a:endParaRPr lang="en-US"/>
          </a:p>
        </p:txBody>
      </p:sp>
      <p:sp>
        <p:nvSpPr>
          <p:cNvPr id="3" name="Footer Placeholder 2"/>
          <p:cNvSpPr>
            <a:spLocks noGrp="1"/>
          </p:cNvSpPr>
          <p:nvPr>
            <p:ph type="ftr" sz="quarter" idx="11"/>
          </p:nvPr>
        </p:nvSpPr>
        <p:spPr/>
        <p:txBody>
          <a:bodyPr/>
          <a:lstStyle/>
          <a:p>
            <a:pPr>
              <a:defRPr/>
            </a:pPr>
            <a:r>
              <a:rPr lang="en-GB"/>
              <a:t>Real Time/Field Based Project work -- CVR COLLEGE OF ENGINEERING, Department of ECE</a:t>
            </a:r>
            <a:endParaRPr lang="en-US"/>
          </a:p>
        </p:txBody>
      </p:sp>
      <p:sp>
        <p:nvSpPr>
          <p:cNvPr id="4" name="Slide Number Placeholder 3"/>
          <p:cNvSpPr>
            <a:spLocks noGrp="1"/>
          </p:cNvSpPr>
          <p:nvPr>
            <p:ph type="sldNum" sz="quarter" idx="12"/>
          </p:nvPr>
        </p:nvSpPr>
        <p:spPr/>
        <p:txBody>
          <a:bodyPr/>
          <a:lstStyle/>
          <a:p>
            <a:pPr>
              <a:defRPr/>
            </a:pPr>
            <a:fld id="{76ADF1C8-366A-42D8-9AE4-D45EF1EF8B8C}" type="slidenum">
              <a:rPr lang="en-US" smtClean="0"/>
              <a:pPr>
                <a:defRPr/>
              </a:pPr>
              <a:t>‹#›</a:t>
            </a:fld>
            <a:endParaRPr lang="en-US"/>
          </a:p>
        </p:txBody>
      </p:sp>
    </p:spTree>
    <p:extLst>
      <p:ext uri="{BB962C8B-B14F-4D97-AF65-F5344CB8AC3E}">
        <p14:creationId xmlns:p14="http://schemas.microsoft.com/office/powerpoint/2010/main" val="1708278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48587BB-C305-443D-ABF5-07C7F14650BE}" type="datetime1">
              <a:rPr lang="en-IN" smtClean="0"/>
              <a:t>19-10-2025</a:t>
            </a:fld>
            <a:endParaRPr lang="en-US"/>
          </a:p>
        </p:txBody>
      </p:sp>
      <p:sp>
        <p:nvSpPr>
          <p:cNvPr id="6" name="Footer Placeholder 5"/>
          <p:cNvSpPr>
            <a:spLocks noGrp="1"/>
          </p:cNvSpPr>
          <p:nvPr>
            <p:ph type="ftr" sz="quarter" idx="11"/>
          </p:nvPr>
        </p:nvSpPr>
        <p:spPr/>
        <p:txBody>
          <a:bodyPr/>
          <a:lstStyle/>
          <a:p>
            <a:pPr>
              <a:defRPr/>
            </a:pPr>
            <a:r>
              <a:rPr lang="en-GB"/>
              <a:t>Real Time/Field Based Project work -- CVR COLLEGE OF ENGINEERING, Department of ECE</a:t>
            </a:r>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a:defRPr/>
            </a:pPr>
            <a:fld id="{B2902580-CACB-4BFE-AE92-EF58E6196240}" type="slidenum">
              <a:rPr lang="en-US" smtClean="0"/>
              <a:pPr>
                <a:defRPr/>
              </a:pPr>
              <a:t>‹#›</a:t>
            </a:fld>
            <a:endParaRPr lang="en-US"/>
          </a:p>
        </p:txBody>
      </p:sp>
    </p:spTree>
    <p:extLst>
      <p:ext uri="{BB962C8B-B14F-4D97-AF65-F5344CB8AC3E}">
        <p14:creationId xmlns:p14="http://schemas.microsoft.com/office/powerpoint/2010/main" val="3964566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C2DC57B5-17D4-45E7-8A98-18039A4508A3}" type="datetime1">
              <a:rPr lang="en-IN" smtClean="0"/>
              <a:t>19-10-2025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a:defRPr/>
            </a:pPr>
            <a:fld id="{3CBB64E5-4DCD-4624-B3C1-C5A2CE795FA7}" type="slidenum">
              <a:rPr lang="en-US" smtClean="0"/>
              <a:pPr>
                <a:defRPr/>
              </a:pPr>
              <a:t>‹#›</a:t>
            </a:fld>
            <a:endParaRPr lang="en-US"/>
          </a:p>
        </p:txBody>
      </p:sp>
    </p:spTree>
    <p:extLst>
      <p:ext uri="{BB962C8B-B14F-4D97-AF65-F5344CB8AC3E}">
        <p14:creationId xmlns:p14="http://schemas.microsoft.com/office/powerpoint/2010/main" val="470323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16B8C14A-D0D8-4A07-9B6C-B05AEAAA8857}" type="datetime1">
              <a:rPr lang="en-IN" smtClean="0"/>
              <a:t>19-10-2025</a:t>
            </a:fld>
            <a:endParaRPr lang="en-US"/>
          </a:p>
        </p:txBody>
      </p:sp>
      <p:sp>
        <p:nvSpPr>
          <p:cNvPr id="5" name="Footer Placeholder 4"/>
          <p:cNvSpPr>
            <a:spLocks noGrp="1"/>
          </p:cNvSpPr>
          <p:nvPr>
            <p:ph type="ftr" sz="quarter" idx="11"/>
          </p:nvPr>
        </p:nvSpPr>
        <p:spPr/>
        <p:txBody>
          <a:bodyPr/>
          <a:lstStyle/>
          <a:p>
            <a:pPr>
              <a:defRPr/>
            </a:pPr>
            <a:r>
              <a:rPr lang="en-GB"/>
              <a:t>Real Time/Field Based Project work -- CVR COLLEGE OF ENGINEERING, Department of ECE</a:t>
            </a:r>
            <a:endParaRPr lang="en-US"/>
          </a:p>
        </p:txBody>
      </p:sp>
      <p:sp>
        <p:nvSpPr>
          <p:cNvPr id="6" name="Slide Number Placeholder 5"/>
          <p:cNvSpPr>
            <a:spLocks noGrp="1"/>
          </p:cNvSpPr>
          <p:nvPr>
            <p:ph type="sldNum" sz="quarter" idx="12"/>
          </p:nvPr>
        </p:nvSpPr>
        <p:spPr/>
        <p:txBody>
          <a:bodyPr/>
          <a:lstStyle/>
          <a:p>
            <a:pPr>
              <a:defRPr/>
            </a:pPr>
            <a:fld id="{50FAE74D-DFDC-41F1-8C12-EE1B84A2FE79}" type="slidenum">
              <a:rPr lang="en-US" smtClean="0"/>
              <a:pPr>
                <a:defRPr/>
              </a:pPr>
              <a:t>‹#›</a:t>
            </a:fld>
            <a:endParaRPr lang="en-US"/>
          </a:p>
        </p:txBody>
      </p:sp>
    </p:spTree>
    <p:extLst>
      <p:ext uri="{BB962C8B-B14F-4D97-AF65-F5344CB8AC3E}">
        <p14:creationId xmlns:p14="http://schemas.microsoft.com/office/powerpoint/2010/main" val="28954186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1EAD4390-9F66-4FB6-85BE-3B2595C38ABC}" type="datetime1">
              <a:rPr lang="en-IN" smtClean="0"/>
              <a:t>19-10-2025</a:t>
            </a:fld>
            <a:endParaRPr lang="en-US"/>
          </a:p>
        </p:txBody>
      </p:sp>
      <p:sp>
        <p:nvSpPr>
          <p:cNvPr id="5" name="Footer Placeholder 4"/>
          <p:cNvSpPr>
            <a:spLocks noGrp="1"/>
          </p:cNvSpPr>
          <p:nvPr>
            <p:ph type="ftr" sz="quarter" idx="11"/>
          </p:nvPr>
        </p:nvSpPr>
        <p:spPr/>
        <p:txBody>
          <a:bodyPr/>
          <a:lstStyle/>
          <a:p>
            <a:pPr>
              <a:defRPr/>
            </a:pPr>
            <a:r>
              <a:rPr lang="en-GB"/>
              <a:t>Real Time/Field Based Project work -- CVR COLLEGE OF ENGINEERING, Department of ECE</a:t>
            </a:r>
            <a:endParaRPr lang="en-US"/>
          </a:p>
        </p:txBody>
      </p:sp>
      <p:sp>
        <p:nvSpPr>
          <p:cNvPr id="6" name="Slide Number Placeholder 5"/>
          <p:cNvSpPr>
            <a:spLocks noGrp="1"/>
          </p:cNvSpPr>
          <p:nvPr>
            <p:ph type="sldNum" sz="quarter" idx="12"/>
          </p:nvPr>
        </p:nvSpPr>
        <p:spPr/>
        <p:txBody>
          <a:bodyPr/>
          <a:lstStyle/>
          <a:p>
            <a:pPr>
              <a:defRPr/>
            </a:pPr>
            <a:fld id="{3662AA0E-036A-442C-B348-1A2E4D1B58BB}" type="slidenum">
              <a:rPr lang="en-US" smtClean="0"/>
              <a:pPr>
                <a:defRPr/>
              </a:pPr>
              <a:t>‹#›</a:t>
            </a:fld>
            <a:endParaRPr lang="en-US"/>
          </a:p>
        </p:txBody>
      </p:sp>
    </p:spTree>
    <p:extLst>
      <p:ext uri="{BB962C8B-B14F-4D97-AF65-F5344CB8AC3E}">
        <p14:creationId xmlns:p14="http://schemas.microsoft.com/office/powerpoint/2010/main" val="1261540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0B45970-043F-464D-BE1D-3171347A40B3}"/>
              </a:ext>
            </a:extLst>
          </p:cNvPr>
          <p:cNvSpPr>
            <a:spLocks noGrp="1"/>
          </p:cNvSpPr>
          <p:nvPr>
            <p:ph type="dt" sz="half" idx="10"/>
          </p:nvPr>
        </p:nvSpPr>
        <p:spPr/>
        <p:txBody>
          <a:bodyPr/>
          <a:lstStyle>
            <a:lvl1pPr>
              <a:defRPr/>
            </a:lvl1pPr>
          </a:lstStyle>
          <a:p>
            <a:pPr>
              <a:defRPr/>
            </a:pPr>
            <a:fld id="{D335F27B-602D-4EFA-BB4D-B47BDF032015}" type="datetime1">
              <a:rPr lang="en-IN" smtClean="0"/>
              <a:t>19-10-2025</a:t>
            </a:fld>
            <a:endParaRPr lang="en-US"/>
          </a:p>
        </p:txBody>
      </p:sp>
      <p:sp>
        <p:nvSpPr>
          <p:cNvPr id="5" name="Footer Placeholder 4">
            <a:extLst>
              <a:ext uri="{FF2B5EF4-FFF2-40B4-BE49-F238E27FC236}">
                <a16:creationId xmlns:a16="http://schemas.microsoft.com/office/drawing/2014/main" id="{B07AAF0E-9A2F-4FB8-BEEA-FE99F8A4E32D}"/>
              </a:ext>
            </a:extLst>
          </p:cNvPr>
          <p:cNvSpPr>
            <a:spLocks noGrp="1"/>
          </p:cNvSpPr>
          <p:nvPr>
            <p:ph type="ftr" sz="quarter" idx="11"/>
          </p:nvPr>
        </p:nvSpPr>
        <p:spPr/>
        <p:txBody>
          <a:bodyPr/>
          <a:lstStyle>
            <a:lvl1pPr>
              <a:defRPr/>
            </a:lvl1pPr>
          </a:lstStyle>
          <a:p>
            <a:pPr>
              <a:defRPr/>
            </a:pPr>
            <a:r>
              <a:rPr lang="en-GB"/>
              <a:t>Real Time/Field Based Project work -- CVR COLLEGE OF ENGINEERING, Department of ECE</a:t>
            </a:r>
            <a:endParaRPr lang="en-US"/>
          </a:p>
        </p:txBody>
      </p:sp>
      <p:sp>
        <p:nvSpPr>
          <p:cNvPr id="6" name="Slide Number Placeholder 5">
            <a:extLst>
              <a:ext uri="{FF2B5EF4-FFF2-40B4-BE49-F238E27FC236}">
                <a16:creationId xmlns:a16="http://schemas.microsoft.com/office/drawing/2014/main" id="{074CFC0F-A5AC-4F63-A204-9F493AC6611C}"/>
              </a:ext>
            </a:extLst>
          </p:cNvPr>
          <p:cNvSpPr>
            <a:spLocks noGrp="1"/>
          </p:cNvSpPr>
          <p:nvPr>
            <p:ph type="sldNum" sz="quarter" idx="12"/>
          </p:nvPr>
        </p:nvSpPr>
        <p:spPr/>
        <p:txBody>
          <a:bodyPr/>
          <a:lstStyle>
            <a:lvl1pPr>
              <a:defRPr/>
            </a:lvl1pPr>
          </a:lstStyle>
          <a:p>
            <a:pPr>
              <a:defRPr/>
            </a:pPr>
            <a:fld id="{EB4EB364-0FA5-4932-ADF4-AA70BD595F5E}" type="slidenum">
              <a:rPr lang="en-US"/>
              <a:pPr>
                <a:defRPr/>
              </a:pPr>
              <a:t>‹#›</a:t>
            </a:fld>
            <a:endParaRPr lang="en-US"/>
          </a:p>
        </p:txBody>
      </p:sp>
    </p:spTree>
    <p:extLst>
      <p:ext uri="{BB962C8B-B14F-4D97-AF65-F5344CB8AC3E}">
        <p14:creationId xmlns:p14="http://schemas.microsoft.com/office/powerpoint/2010/main" val="3744804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DA13882-ECC2-4EF0-8C19-92EDEE1D8EF0}"/>
              </a:ext>
            </a:extLst>
          </p:cNvPr>
          <p:cNvSpPr>
            <a:spLocks noGrp="1"/>
          </p:cNvSpPr>
          <p:nvPr>
            <p:ph type="dt" sz="half" idx="10"/>
          </p:nvPr>
        </p:nvSpPr>
        <p:spPr/>
        <p:txBody>
          <a:bodyPr/>
          <a:lstStyle>
            <a:lvl1pPr>
              <a:defRPr/>
            </a:lvl1pPr>
          </a:lstStyle>
          <a:p>
            <a:pPr>
              <a:defRPr/>
            </a:pPr>
            <a:fld id="{EF316285-6273-4F31-9173-A84487D3B129}" type="datetime1">
              <a:rPr lang="en-IN" smtClean="0"/>
              <a:t>19-10-2025</a:t>
            </a:fld>
            <a:endParaRPr lang="en-US"/>
          </a:p>
        </p:txBody>
      </p:sp>
      <p:sp>
        <p:nvSpPr>
          <p:cNvPr id="5" name="Footer Placeholder 4">
            <a:extLst>
              <a:ext uri="{FF2B5EF4-FFF2-40B4-BE49-F238E27FC236}">
                <a16:creationId xmlns:a16="http://schemas.microsoft.com/office/drawing/2014/main" id="{1E3429F4-31D8-4561-9835-8A96C0B1BF18}"/>
              </a:ext>
            </a:extLst>
          </p:cNvPr>
          <p:cNvSpPr>
            <a:spLocks noGrp="1"/>
          </p:cNvSpPr>
          <p:nvPr>
            <p:ph type="ftr" sz="quarter" idx="11"/>
          </p:nvPr>
        </p:nvSpPr>
        <p:spPr/>
        <p:txBody>
          <a:bodyPr/>
          <a:lstStyle>
            <a:lvl1pPr>
              <a:defRPr/>
            </a:lvl1pPr>
          </a:lstStyle>
          <a:p>
            <a:pPr>
              <a:defRPr/>
            </a:pPr>
            <a:r>
              <a:rPr lang="en-GB"/>
              <a:t>Real Time/Field Based Project work -- CVR COLLEGE OF ENGINEERING, Department of ECE</a:t>
            </a:r>
            <a:endParaRPr lang="en-US"/>
          </a:p>
        </p:txBody>
      </p:sp>
      <p:sp>
        <p:nvSpPr>
          <p:cNvPr id="6" name="Slide Number Placeholder 5">
            <a:extLst>
              <a:ext uri="{FF2B5EF4-FFF2-40B4-BE49-F238E27FC236}">
                <a16:creationId xmlns:a16="http://schemas.microsoft.com/office/drawing/2014/main" id="{D7989D60-04F3-42C8-BB4D-7A6566833958}"/>
              </a:ext>
            </a:extLst>
          </p:cNvPr>
          <p:cNvSpPr>
            <a:spLocks noGrp="1"/>
          </p:cNvSpPr>
          <p:nvPr>
            <p:ph type="sldNum" sz="quarter" idx="12"/>
          </p:nvPr>
        </p:nvSpPr>
        <p:spPr/>
        <p:txBody>
          <a:bodyPr/>
          <a:lstStyle>
            <a:lvl1pPr>
              <a:defRPr/>
            </a:lvl1pPr>
          </a:lstStyle>
          <a:p>
            <a:pPr>
              <a:defRPr/>
            </a:pPr>
            <a:fld id="{0CE2D4BF-B0D5-4C0B-99C7-0D69E115EB54}" type="slidenum">
              <a:rPr lang="en-US"/>
              <a:pPr>
                <a:defRPr/>
              </a:pPr>
              <a:t>‹#›</a:t>
            </a:fld>
            <a:endParaRPr lang="en-US"/>
          </a:p>
        </p:txBody>
      </p:sp>
    </p:spTree>
    <p:extLst>
      <p:ext uri="{BB962C8B-B14F-4D97-AF65-F5344CB8AC3E}">
        <p14:creationId xmlns:p14="http://schemas.microsoft.com/office/powerpoint/2010/main" val="816847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03C928D-B7BB-4ABB-AF39-66588BC2BA70}"/>
              </a:ext>
            </a:extLst>
          </p:cNvPr>
          <p:cNvSpPr>
            <a:spLocks noGrp="1"/>
          </p:cNvSpPr>
          <p:nvPr>
            <p:ph type="dt" sz="half" idx="10"/>
          </p:nvPr>
        </p:nvSpPr>
        <p:spPr/>
        <p:txBody>
          <a:bodyPr/>
          <a:lstStyle>
            <a:lvl1pPr>
              <a:defRPr/>
            </a:lvl1pPr>
          </a:lstStyle>
          <a:p>
            <a:pPr>
              <a:defRPr/>
            </a:pPr>
            <a:fld id="{7D8C1A97-DDE0-4B1B-9853-69BFE2897241}" type="datetime1">
              <a:rPr lang="en-IN" smtClean="0"/>
              <a:t>19-10-2025</a:t>
            </a:fld>
            <a:endParaRPr lang="en-US"/>
          </a:p>
        </p:txBody>
      </p:sp>
      <p:sp>
        <p:nvSpPr>
          <p:cNvPr id="5" name="Footer Placeholder 4">
            <a:extLst>
              <a:ext uri="{FF2B5EF4-FFF2-40B4-BE49-F238E27FC236}">
                <a16:creationId xmlns:a16="http://schemas.microsoft.com/office/drawing/2014/main" id="{167BFC0B-C2E8-48AB-B9E1-6B24FC916F72}"/>
              </a:ext>
            </a:extLst>
          </p:cNvPr>
          <p:cNvSpPr>
            <a:spLocks noGrp="1"/>
          </p:cNvSpPr>
          <p:nvPr>
            <p:ph type="ftr" sz="quarter" idx="11"/>
          </p:nvPr>
        </p:nvSpPr>
        <p:spPr/>
        <p:txBody>
          <a:bodyPr/>
          <a:lstStyle>
            <a:lvl1pPr>
              <a:defRPr/>
            </a:lvl1pPr>
          </a:lstStyle>
          <a:p>
            <a:pPr>
              <a:defRPr/>
            </a:pPr>
            <a:r>
              <a:rPr lang="en-GB"/>
              <a:t>Real Time/Field Based Project work -- CVR COLLEGE OF ENGINEERING, Department of ECE</a:t>
            </a:r>
            <a:endParaRPr lang="en-US"/>
          </a:p>
        </p:txBody>
      </p:sp>
      <p:sp>
        <p:nvSpPr>
          <p:cNvPr id="6" name="Slide Number Placeholder 5">
            <a:extLst>
              <a:ext uri="{FF2B5EF4-FFF2-40B4-BE49-F238E27FC236}">
                <a16:creationId xmlns:a16="http://schemas.microsoft.com/office/drawing/2014/main" id="{F34BDFCC-CEA2-4456-81CA-5259F5F63235}"/>
              </a:ext>
            </a:extLst>
          </p:cNvPr>
          <p:cNvSpPr>
            <a:spLocks noGrp="1"/>
          </p:cNvSpPr>
          <p:nvPr>
            <p:ph type="sldNum" sz="quarter" idx="12"/>
          </p:nvPr>
        </p:nvSpPr>
        <p:spPr/>
        <p:txBody>
          <a:bodyPr/>
          <a:lstStyle>
            <a:lvl1pPr>
              <a:defRPr/>
            </a:lvl1pPr>
          </a:lstStyle>
          <a:p>
            <a:pPr>
              <a:defRPr/>
            </a:pPr>
            <a:fld id="{218E09FD-2E96-4CCD-BD99-A3EC6B1EE822}" type="slidenum">
              <a:rPr lang="en-US"/>
              <a:pPr>
                <a:defRPr/>
              </a:pPr>
              <a:t>‹#›</a:t>
            </a:fld>
            <a:endParaRPr lang="en-US"/>
          </a:p>
        </p:txBody>
      </p:sp>
    </p:spTree>
    <p:extLst>
      <p:ext uri="{BB962C8B-B14F-4D97-AF65-F5344CB8AC3E}">
        <p14:creationId xmlns:p14="http://schemas.microsoft.com/office/powerpoint/2010/main" val="3709583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3">
            <a:extLst>
              <a:ext uri="{FF2B5EF4-FFF2-40B4-BE49-F238E27FC236}">
                <a16:creationId xmlns:a16="http://schemas.microsoft.com/office/drawing/2014/main" id="{E8FA702B-AFBC-434B-9062-81C0184D74EA}"/>
              </a:ext>
            </a:extLst>
          </p:cNvPr>
          <p:cNvSpPr>
            <a:spLocks noGrp="1"/>
          </p:cNvSpPr>
          <p:nvPr>
            <p:ph type="dt" sz="half" idx="10"/>
          </p:nvPr>
        </p:nvSpPr>
        <p:spPr/>
        <p:txBody>
          <a:bodyPr/>
          <a:lstStyle>
            <a:lvl1pPr>
              <a:defRPr/>
            </a:lvl1pPr>
          </a:lstStyle>
          <a:p>
            <a:pPr>
              <a:defRPr/>
            </a:pPr>
            <a:fld id="{600A165C-7C7E-417C-AC1B-9F844EB404D7}" type="datetime1">
              <a:rPr lang="en-IN" smtClean="0"/>
              <a:t>19-10-2025</a:t>
            </a:fld>
            <a:endParaRPr lang="en-US"/>
          </a:p>
        </p:txBody>
      </p:sp>
      <p:sp>
        <p:nvSpPr>
          <p:cNvPr id="6" name="Footer Placeholder 4">
            <a:extLst>
              <a:ext uri="{FF2B5EF4-FFF2-40B4-BE49-F238E27FC236}">
                <a16:creationId xmlns:a16="http://schemas.microsoft.com/office/drawing/2014/main" id="{DC767A5B-454F-4F79-A7E6-8C90CBB9FF02}"/>
              </a:ext>
            </a:extLst>
          </p:cNvPr>
          <p:cNvSpPr>
            <a:spLocks noGrp="1"/>
          </p:cNvSpPr>
          <p:nvPr>
            <p:ph type="ftr" sz="quarter" idx="11"/>
          </p:nvPr>
        </p:nvSpPr>
        <p:spPr/>
        <p:txBody>
          <a:bodyPr/>
          <a:lstStyle>
            <a:lvl1pPr>
              <a:defRPr/>
            </a:lvl1pPr>
          </a:lstStyle>
          <a:p>
            <a:pPr>
              <a:defRPr/>
            </a:pPr>
            <a:r>
              <a:rPr lang="en-GB"/>
              <a:t>Real Time/Field Based Project work -- CVR COLLEGE OF ENGINEERING, Department of ECE</a:t>
            </a:r>
            <a:endParaRPr lang="en-US"/>
          </a:p>
        </p:txBody>
      </p:sp>
      <p:sp>
        <p:nvSpPr>
          <p:cNvPr id="7" name="Slide Number Placeholder 5">
            <a:extLst>
              <a:ext uri="{FF2B5EF4-FFF2-40B4-BE49-F238E27FC236}">
                <a16:creationId xmlns:a16="http://schemas.microsoft.com/office/drawing/2014/main" id="{D72F0A81-AABC-452C-878B-88541EAE6C06}"/>
              </a:ext>
            </a:extLst>
          </p:cNvPr>
          <p:cNvSpPr>
            <a:spLocks noGrp="1"/>
          </p:cNvSpPr>
          <p:nvPr>
            <p:ph type="sldNum" sz="quarter" idx="12"/>
          </p:nvPr>
        </p:nvSpPr>
        <p:spPr/>
        <p:txBody>
          <a:bodyPr/>
          <a:lstStyle>
            <a:lvl1pPr>
              <a:defRPr/>
            </a:lvl1pPr>
          </a:lstStyle>
          <a:p>
            <a:pPr>
              <a:defRPr/>
            </a:pPr>
            <a:fld id="{710E8D14-B91E-40A6-A441-C2CC2FCE188A}" type="slidenum">
              <a:rPr lang="en-US"/>
              <a:pPr>
                <a:defRPr/>
              </a:pPr>
              <a:t>‹#›</a:t>
            </a:fld>
            <a:endParaRPr lang="en-US"/>
          </a:p>
        </p:txBody>
      </p:sp>
    </p:spTree>
    <p:extLst>
      <p:ext uri="{BB962C8B-B14F-4D97-AF65-F5344CB8AC3E}">
        <p14:creationId xmlns:p14="http://schemas.microsoft.com/office/powerpoint/2010/main" val="3553870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a:extLst>
              <a:ext uri="{FF2B5EF4-FFF2-40B4-BE49-F238E27FC236}">
                <a16:creationId xmlns:a16="http://schemas.microsoft.com/office/drawing/2014/main" id="{AA07CCE4-65C6-4E0B-A82F-C36D1B13D3AF}"/>
              </a:ext>
            </a:extLst>
          </p:cNvPr>
          <p:cNvSpPr>
            <a:spLocks noGrp="1"/>
          </p:cNvSpPr>
          <p:nvPr>
            <p:ph type="dt" sz="half" idx="10"/>
          </p:nvPr>
        </p:nvSpPr>
        <p:spPr/>
        <p:txBody>
          <a:bodyPr/>
          <a:lstStyle>
            <a:lvl1pPr>
              <a:defRPr/>
            </a:lvl1pPr>
          </a:lstStyle>
          <a:p>
            <a:pPr>
              <a:defRPr/>
            </a:pPr>
            <a:fld id="{E449574C-5A02-4D89-9DA7-388E37DE7B1C}" type="datetime1">
              <a:rPr lang="en-IN" smtClean="0"/>
              <a:t>19-10-2025</a:t>
            </a:fld>
            <a:endParaRPr lang="en-US"/>
          </a:p>
        </p:txBody>
      </p:sp>
      <p:sp>
        <p:nvSpPr>
          <p:cNvPr id="8" name="Footer Placeholder 4">
            <a:extLst>
              <a:ext uri="{FF2B5EF4-FFF2-40B4-BE49-F238E27FC236}">
                <a16:creationId xmlns:a16="http://schemas.microsoft.com/office/drawing/2014/main" id="{2FD08416-314E-494D-9FC2-014AF79D75C8}"/>
              </a:ext>
            </a:extLst>
          </p:cNvPr>
          <p:cNvSpPr>
            <a:spLocks noGrp="1"/>
          </p:cNvSpPr>
          <p:nvPr>
            <p:ph type="ftr" sz="quarter" idx="11"/>
          </p:nvPr>
        </p:nvSpPr>
        <p:spPr/>
        <p:txBody>
          <a:bodyPr/>
          <a:lstStyle>
            <a:lvl1pPr>
              <a:defRPr/>
            </a:lvl1pPr>
          </a:lstStyle>
          <a:p>
            <a:pPr>
              <a:defRPr/>
            </a:pPr>
            <a:r>
              <a:rPr lang="en-GB"/>
              <a:t>Real Time/Field Based Project work -- CVR COLLEGE OF ENGINEERING, Department of ECE</a:t>
            </a:r>
            <a:endParaRPr lang="en-US"/>
          </a:p>
        </p:txBody>
      </p:sp>
      <p:sp>
        <p:nvSpPr>
          <p:cNvPr id="9" name="Slide Number Placeholder 5">
            <a:extLst>
              <a:ext uri="{FF2B5EF4-FFF2-40B4-BE49-F238E27FC236}">
                <a16:creationId xmlns:a16="http://schemas.microsoft.com/office/drawing/2014/main" id="{505B65CE-7ABA-4FCD-8EAD-479A0BA25330}"/>
              </a:ext>
            </a:extLst>
          </p:cNvPr>
          <p:cNvSpPr>
            <a:spLocks noGrp="1"/>
          </p:cNvSpPr>
          <p:nvPr>
            <p:ph type="sldNum" sz="quarter" idx="12"/>
          </p:nvPr>
        </p:nvSpPr>
        <p:spPr/>
        <p:txBody>
          <a:bodyPr/>
          <a:lstStyle>
            <a:lvl1pPr>
              <a:defRPr/>
            </a:lvl1pPr>
          </a:lstStyle>
          <a:p>
            <a:pPr>
              <a:defRPr/>
            </a:pPr>
            <a:fld id="{BD945BAF-D69F-4B91-A7DB-BB205949485E}" type="slidenum">
              <a:rPr lang="en-US"/>
              <a:pPr>
                <a:defRPr/>
              </a:pPr>
              <a:t>‹#›</a:t>
            </a:fld>
            <a:endParaRPr lang="en-US"/>
          </a:p>
        </p:txBody>
      </p:sp>
    </p:spTree>
    <p:extLst>
      <p:ext uri="{BB962C8B-B14F-4D97-AF65-F5344CB8AC3E}">
        <p14:creationId xmlns:p14="http://schemas.microsoft.com/office/powerpoint/2010/main" val="757129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D71BA035-28B7-4D04-8903-92ED0A12DE19}" type="datetime1">
              <a:rPr lang="en-IN" smtClean="0"/>
              <a:t>19-10-2025</a:t>
            </a:fld>
            <a:endParaRPr lang="en-US"/>
          </a:p>
        </p:txBody>
      </p:sp>
      <p:sp>
        <p:nvSpPr>
          <p:cNvPr id="5" name="Footer Placeholder 4"/>
          <p:cNvSpPr>
            <a:spLocks noGrp="1"/>
          </p:cNvSpPr>
          <p:nvPr>
            <p:ph type="ftr" sz="quarter" idx="11"/>
          </p:nvPr>
        </p:nvSpPr>
        <p:spPr/>
        <p:txBody>
          <a:bodyPr/>
          <a:lstStyle/>
          <a:p>
            <a:pPr>
              <a:defRPr/>
            </a:pPr>
            <a:r>
              <a:rPr lang="en-GB"/>
              <a:t>Real Time/Field Based Project work -- CVR COLLEGE OF ENGINEERING, Department of ECE</a:t>
            </a:r>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pPr>
              <a:defRPr/>
            </a:pPr>
            <a:fld id="{BA586394-BD4D-4470-B4F1-683C6F097FA5}" type="slidenum">
              <a:rPr lang="en-US" smtClean="0"/>
              <a:pPr>
                <a:defRPr/>
              </a:pPr>
              <a:t>‹#›</a:t>
            </a:fld>
            <a:endParaRPr lang="en-US"/>
          </a:p>
        </p:txBody>
      </p:sp>
    </p:spTree>
    <p:extLst>
      <p:ext uri="{BB962C8B-B14F-4D97-AF65-F5344CB8AC3E}">
        <p14:creationId xmlns:p14="http://schemas.microsoft.com/office/powerpoint/2010/main" val="2902709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D8F23E2E-F62F-4DF4-9527-55B3AEEAE743}" type="datetime1">
              <a:rPr lang="en-IN" smtClean="0"/>
              <a:t>19-10-2025</a:t>
            </a:fld>
            <a:endParaRPr lang="en-US" dirty="0"/>
          </a:p>
        </p:txBody>
      </p:sp>
      <p:sp>
        <p:nvSpPr>
          <p:cNvPr id="5" name="Footer Placeholder 4"/>
          <p:cNvSpPr>
            <a:spLocks noGrp="1"/>
          </p:cNvSpPr>
          <p:nvPr>
            <p:ph type="ftr" sz="quarter" idx="11"/>
          </p:nvPr>
        </p:nvSpPr>
        <p:spPr/>
        <p:txBody>
          <a:bodyPr/>
          <a:lstStyle/>
          <a:p>
            <a:pPr>
              <a:defRPr/>
            </a:pPr>
            <a:r>
              <a:rPr lang="en-GB"/>
              <a:t>Real Time/Field Based Project work -- CVR COLLEGE OF ENGINEERING, Department of ECE</a:t>
            </a:r>
            <a:endParaRPr lang="en-US" dirty="0"/>
          </a:p>
        </p:txBody>
      </p:sp>
      <p:sp>
        <p:nvSpPr>
          <p:cNvPr id="6" name="Slide Number Placeholder 5"/>
          <p:cNvSpPr>
            <a:spLocks noGrp="1"/>
          </p:cNvSpPr>
          <p:nvPr>
            <p:ph type="sldNum" sz="quarter" idx="12"/>
          </p:nvPr>
        </p:nvSpPr>
        <p:spPr/>
        <p:txBody>
          <a:bodyPr/>
          <a:lstStyle/>
          <a:p>
            <a:pPr>
              <a:defRPr/>
            </a:pPr>
            <a:fld id="{B7E65817-AB5D-439C-8270-C0AFB95AFE65}" type="slidenum">
              <a:rPr lang="en-US" smtClean="0"/>
              <a:pPr>
                <a:defRPr/>
              </a:pPr>
              <a:t>‹#›</a:t>
            </a:fld>
            <a:endParaRPr lang="en-US" dirty="0"/>
          </a:p>
        </p:txBody>
      </p:sp>
      <p:pic>
        <p:nvPicPr>
          <p:cNvPr id="7" name="Picture 6">
            <a:extLst>
              <a:ext uri="{FF2B5EF4-FFF2-40B4-BE49-F238E27FC236}">
                <a16:creationId xmlns:a16="http://schemas.microsoft.com/office/drawing/2014/main" id="{7529EF03-EA14-8767-F28E-FB1973E7191C}"/>
              </a:ext>
            </a:extLst>
          </p:cNvPr>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11201" y="136525"/>
            <a:ext cx="869950" cy="861060"/>
          </a:xfrm>
          <a:prstGeom prst="rect">
            <a:avLst/>
          </a:prstGeom>
          <a:noFill/>
          <a:ln>
            <a:noFill/>
          </a:ln>
        </p:spPr>
      </p:pic>
    </p:spTree>
    <p:extLst>
      <p:ext uri="{BB962C8B-B14F-4D97-AF65-F5344CB8AC3E}">
        <p14:creationId xmlns:p14="http://schemas.microsoft.com/office/powerpoint/2010/main" val="752977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pPr>
              <a:defRPr/>
            </a:pPr>
            <a:fld id="{2B1A9F2C-EE59-4B6A-BCB5-B936F459D23B}" type="datetime1">
              <a:rPr lang="en-IN" smtClean="0"/>
              <a:t>19-10-2025</a:t>
            </a:fld>
            <a:endParaRPr lang="en-US"/>
          </a:p>
        </p:txBody>
      </p:sp>
      <p:sp>
        <p:nvSpPr>
          <p:cNvPr id="5" name="Footer Placeholder 4"/>
          <p:cNvSpPr>
            <a:spLocks noGrp="1"/>
          </p:cNvSpPr>
          <p:nvPr>
            <p:ph type="ftr" sz="quarter" idx="11"/>
          </p:nvPr>
        </p:nvSpPr>
        <p:spPr>
          <a:xfrm>
            <a:off x="2182708" y="6272784"/>
            <a:ext cx="6327648" cy="365125"/>
          </a:xfrm>
        </p:spPr>
        <p:txBody>
          <a:bodyPr/>
          <a:lstStyle/>
          <a:p>
            <a:pPr>
              <a:defRPr/>
            </a:pPr>
            <a:r>
              <a:rPr lang="en-GB"/>
              <a:t>Real Time/Field Based Project work -- CVR COLLEGE OF ENGINEERING, Department of ECE</a:t>
            </a:r>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pPr>
              <a:defRPr/>
            </a:pPr>
            <a:fld id="{EB4EB364-0FA5-4932-ADF4-AA70BD595F5E}" type="slidenum">
              <a:rPr lang="en-US" smtClean="0"/>
              <a:pPr>
                <a:defRPr/>
              </a:pPr>
              <a:t>‹#›</a:t>
            </a:fld>
            <a:endParaRPr lang="en-US"/>
          </a:p>
        </p:txBody>
      </p:sp>
    </p:spTree>
    <p:extLst>
      <p:ext uri="{BB962C8B-B14F-4D97-AF65-F5344CB8AC3E}">
        <p14:creationId xmlns:p14="http://schemas.microsoft.com/office/powerpoint/2010/main" val="968568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F99FB086-107D-4008-9A1D-B7E7FE655B88}" type="datetime1">
              <a:rPr lang="en-IN" smtClean="0"/>
              <a:t>19-10-2025</a:t>
            </a:fld>
            <a:endParaRPr lang="en-US"/>
          </a:p>
        </p:txBody>
      </p:sp>
      <p:sp>
        <p:nvSpPr>
          <p:cNvPr id="6" name="Footer Placeholder 5"/>
          <p:cNvSpPr>
            <a:spLocks noGrp="1"/>
          </p:cNvSpPr>
          <p:nvPr>
            <p:ph type="ftr" sz="quarter" idx="11"/>
          </p:nvPr>
        </p:nvSpPr>
        <p:spPr/>
        <p:txBody>
          <a:bodyPr/>
          <a:lstStyle/>
          <a:p>
            <a:pPr>
              <a:defRPr/>
            </a:pPr>
            <a:r>
              <a:rPr lang="en-GB"/>
              <a:t>Real Time/Field Based Project work -- CVR COLLEGE OF ENGINEERING, Department of ECE</a:t>
            </a:r>
            <a:endParaRPr lang="en-US" dirty="0"/>
          </a:p>
        </p:txBody>
      </p:sp>
      <p:sp>
        <p:nvSpPr>
          <p:cNvPr id="7" name="Slide Number Placeholder 6"/>
          <p:cNvSpPr>
            <a:spLocks noGrp="1"/>
          </p:cNvSpPr>
          <p:nvPr>
            <p:ph type="sldNum" sz="quarter" idx="12"/>
          </p:nvPr>
        </p:nvSpPr>
        <p:spPr/>
        <p:txBody>
          <a:bodyPr/>
          <a:lstStyle/>
          <a:p>
            <a:pPr>
              <a:defRPr/>
            </a:pPr>
            <a:fld id="{1B5C0CA5-72D6-4BB6-9F65-49A0030F4F4B}" type="slidenum">
              <a:rPr lang="en-US" smtClean="0"/>
              <a:pPr>
                <a:defRPr/>
              </a:pPr>
              <a:t>‹#›</a:t>
            </a:fld>
            <a:endParaRPr lang="en-US"/>
          </a:p>
        </p:txBody>
      </p:sp>
    </p:spTree>
    <p:extLst>
      <p:ext uri="{BB962C8B-B14F-4D97-AF65-F5344CB8AC3E}">
        <p14:creationId xmlns:p14="http://schemas.microsoft.com/office/powerpoint/2010/main" val="1851196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6"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microsoft.com/office/2007/relationships/hdphoto" Target="../media/hdphoto1.wdp"/><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0E513CE4-8121-4AB7-A8E3-DBAF02C98425}"/>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endParaRPr lang="en-US" altLang="en-US"/>
          </a:p>
        </p:txBody>
      </p:sp>
      <p:sp>
        <p:nvSpPr>
          <p:cNvPr id="2051" name="Text Placeholder 2">
            <a:extLst>
              <a:ext uri="{FF2B5EF4-FFF2-40B4-BE49-F238E27FC236}">
                <a16:creationId xmlns:a16="http://schemas.microsoft.com/office/drawing/2014/main" id="{22942E4F-E5AC-40F2-AC41-F665E1B06E1C}"/>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endParaRPr lang="en-US" altLang="en-US" dirty="0"/>
          </a:p>
        </p:txBody>
      </p:sp>
      <p:sp>
        <p:nvSpPr>
          <p:cNvPr id="4" name="Date Placeholder 3">
            <a:extLst>
              <a:ext uri="{FF2B5EF4-FFF2-40B4-BE49-F238E27FC236}">
                <a16:creationId xmlns:a16="http://schemas.microsoft.com/office/drawing/2014/main" id="{5F182DD4-CE0B-42A9-A4BD-A129CABF4F18}"/>
              </a:ext>
            </a:extLst>
          </p:cNvPr>
          <p:cNvSpPr>
            <a:spLocks noGrp="1"/>
          </p:cNvSpPr>
          <p:nvPr>
            <p:ph type="dt" sz="half" idx="2"/>
          </p:nvPr>
        </p:nvSpPr>
        <p:spPr>
          <a:xfrm>
            <a:off x="838200" y="6356350"/>
            <a:ext cx="140208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1636ABFD-66DC-421D-B5F0-96BA27281232}" type="datetime1">
              <a:rPr lang="en-IN" smtClean="0"/>
              <a:t>19-10-2025</a:t>
            </a:fld>
            <a:endParaRPr lang="en-US" dirty="0"/>
          </a:p>
        </p:txBody>
      </p:sp>
      <p:sp>
        <p:nvSpPr>
          <p:cNvPr id="5" name="Footer Placeholder 4">
            <a:extLst>
              <a:ext uri="{FF2B5EF4-FFF2-40B4-BE49-F238E27FC236}">
                <a16:creationId xmlns:a16="http://schemas.microsoft.com/office/drawing/2014/main" id="{89CF5BA8-BCCF-42BF-8AD7-CEB2F4CBEE9C}"/>
              </a:ext>
            </a:extLst>
          </p:cNvPr>
          <p:cNvSpPr>
            <a:spLocks noGrp="1"/>
          </p:cNvSpPr>
          <p:nvPr>
            <p:ph type="ftr" sz="quarter" idx="3"/>
          </p:nvPr>
        </p:nvSpPr>
        <p:spPr>
          <a:xfrm>
            <a:off x="2459736" y="6356350"/>
            <a:ext cx="7434072"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r>
              <a:rPr lang="en-GB" dirty="0"/>
              <a:t>Real Time/Field Based Project work -- CVR COLLEGE OF ENGINEERING, Department of ECE</a:t>
            </a:r>
            <a:endParaRPr lang="en-US" dirty="0"/>
          </a:p>
        </p:txBody>
      </p:sp>
      <p:sp>
        <p:nvSpPr>
          <p:cNvPr id="6" name="Slide Number Placeholder 5">
            <a:extLst>
              <a:ext uri="{FF2B5EF4-FFF2-40B4-BE49-F238E27FC236}">
                <a16:creationId xmlns:a16="http://schemas.microsoft.com/office/drawing/2014/main" id="{BCB3D28A-DF52-43CD-9ADC-AC09C629AE0C}"/>
              </a:ext>
            </a:extLst>
          </p:cNvPr>
          <p:cNvSpPr>
            <a:spLocks noGrp="1"/>
          </p:cNvSpPr>
          <p:nvPr>
            <p:ph type="sldNum" sz="quarter" idx="4"/>
          </p:nvPr>
        </p:nvSpPr>
        <p:spPr>
          <a:xfrm>
            <a:off x="10515600" y="6356350"/>
            <a:ext cx="838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9183EA6A-F04B-404F-90AA-B255EC3119D1}"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Lst>
  <p:hf hdr="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pPr>
              <a:defRPr/>
            </a:pPr>
            <a:fld id="{1636ABFD-66DC-421D-B5F0-96BA27281232}" type="datetime1">
              <a:rPr lang="en-IN" smtClean="0"/>
              <a:t>19-10-2025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pPr>
              <a:defRPr/>
            </a:pPr>
            <a:r>
              <a:rPr lang="en-GB"/>
              <a:t>Real Time/Field Based Project work -- CVR COLLEGE OF ENGINEERING, Department of ECE</a:t>
            </a:r>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pPr>
              <a:defRPr/>
            </a:pPr>
            <a:fld id="{9183EA6A-F04B-404F-90AA-B255EC3119D1}" type="slidenum">
              <a:rPr lang="en-US" smtClean="0"/>
              <a:pPr>
                <a:defRPr/>
              </a:pPr>
              <a:t>‹#›</a:t>
            </a:fld>
            <a:endParaRPr lang="en-US" dirty="0"/>
          </a:p>
        </p:txBody>
      </p:sp>
    </p:spTree>
    <p:extLst>
      <p:ext uri="{BB962C8B-B14F-4D97-AF65-F5344CB8AC3E}">
        <p14:creationId xmlns:p14="http://schemas.microsoft.com/office/powerpoint/2010/main" val="2188913503"/>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770" r:id="rId12"/>
  </p:sldLayoutIdLst>
  <p:hf hdr="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doi.org/10.1080/23311916.2016.1237864" TargetMode="External"/><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F7F17-F618-4977-84F8-335594492875}"/>
              </a:ext>
            </a:extLst>
          </p:cNvPr>
          <p:cNvSpPr>
            <a:spLocks noGrp="1"/>
          </p:cNvSpPr>
          <p:nvPr>
            <p:ph type="title"/>
          </p:nvPr>
        </p:nvSpPr>
        <p:spPr>
          <a:xfrm>
            <a:off x="1118426" y="2128241"/>
            <a:ext cx="9955147" cy="818462"/>
          </a:xfrm>
        </p:spPr>
        <p:txBody>
          <a:bodyPr rtlCol="0">
            <a:noAutofit/>
          </a:bodyPr>
          <a:lstStyle/>
          <a:p>
            <a:pPr algn="ctr">
              <a:lnSpc>
                <a:spcPct val="100000"/>
              </a:lnSpc>
              <a:defRPr/>
            </a:pPr>
            <a:r>
              <a:rPr lang="en-IN" sz="1800" b="1" dirty="0">
                <a:effectLst/>
                <a:latin typeface="Times New Roman" panose="02020603050405020304" pitchFamily="18" charset="0"/>
                <a:ea typeface="Calibri" panose="020F0502020204030204" pitchFamily="34" charset="0"/>
              </a:rPr>
              <a:t>Machine learning assisted optimization of High speed and hybrid</a:t>
            </a:r>
            <a:r>
              <a:rPr lang="en-IN" sz="1800" b="1" dirty="0">
                <a:latin typeface="Times New Roman" panose="02020603050405020304" pitchFamily="18" charset="0"/>
                <a:ea typeface="Calibri" panose="020F0502020204030204" pitchFamily="34" charset="0"/>
              </a:rPr>
              <a:t> </a:t>
            </a:r>
            <a:r>
              <a:rPr lang="en-IN" sz="1800" b="1" dirty="0">
                <a:effectLst/>
                <a:latin typeface="Times New Roman" panose="02020603050405020304" pitchFamily="18" charset="0"/>
                <a:ea typeface="Calibri" panose="020F0502020204030204" pitchFamily="34" charset="0"/>
              </a:rPr>
              <a:t>full adder based 4 bit digital comparator</a:t>
            </a:r>
            <a:br>
              <a:rPr lang="en-IN" dirty="0"/>
            </a:br>
            <a:endParaRPr lang="en-US" sz="24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B4EC339-4C69-48D4-BAF6-3C098BD2D4D8}"/>
              </a:ext>
            </a:extLst>
          </p:cNvPr>
          <p:cNvSpPr>
            <a:spLocks noGrp="1"/>
          </p:cNvSpPr>
          <p:nvPr>
            <p:ph sz="half" idx="1"/>
          </p:nvPr>
        </p:nvSpPr>
        <p:spPr>
          <a:xfrm>
            <a:off x="1097279" y="3782576"/>
            <a:ext cx="8033841" cy="2490208"/>
          </a:xfrm>
        </p:spPr>
        <p:txBody>
          <a:bodyPr rtlCol="0">
            <a:normAutofit/>
          </a:bodyPr>
          <a:lstStyle/>
          <a:p>
            <a:pPr marL="0" indent="0" algn="ctr" eaLnBrk="1" fontAlgn="auto" hangingPunct="1">
              <a:spcAft>
                <a:spcPts val="0"/>
              </a:spcAft>
              <a:buFont typeface="Arial" panose="020B0604020202020204" pitchFamily="34" charset="0"/>
              <a:buNone/>
              <a:defRPr/>
            </a:pPr>
            <a:r>
              <a:rPr lang="en-US" sz="1900" dirty="0">
                <a:solidFill>
                  <a:srgbClr val="002060"/>
                </a:solidFill>
                <a:latin typeface="Times New Roman" panose="02020603050405020304" pitchFamily="18" charset="0"/>
                <a:cs typeface="Times New Roman" panose="02020603050405020304" pitchFamily="18" charset="0"/>
              </a:rPr>
              <a:t>Presented by: </a:t>
            </a:r>
          </a:p>
          <a:p>
            <a:pPr marL="0" indent="0" eaLnBrk="1" fontAlgn="auto" hangingPunct="1">
              <a:spcAft>
                <a:spcPts val="0"/>
              </a:spcAft>
              <a:buNone/>
              <a:defRPr/>
            </a:pPr>
            <a:r>
              <a:rPr lang="en-GB" sz="1900" dirty="0">
                <a:latin typeface="Times New Roman" panose="02020603050405020304" pitchFamily="18" charset="0"/>
                <a:cs typeface="Times New Roman" panose="02020603050405020304" pitchFamily="18" charset="0"/>
              </a:rPr>
              <a:t>1. </a:t>
            </a:r>
            <a:r>
              <a:rPr lang="en-GB" sz="1900" b="1" dirty="0">
                <a:latin typeface="Times New Roman" panose="02020603050405020304" pitchFamily="18" charset="0"/>
                <a:cs typeface="Times New Roman" panose="02020603050405020304" pitchFamily="18" charset="0"/>
              </a:rPr>
              <a:t>P. Sathvik Kumar</a:t>
            </a:r>
            <a:endParaRPr lang="en-US" sz="2400" dirty="0">
              <a:solidFill>
                <a:srgbClr val="0070C0"/>
              </a:solidFill>
            </a:endParaRPr>
          </a:p>
          <a:p>
            <a:pPr marL="0" indent="0" algn="ctr" eaLnBrk="1" fontAlgn="auto" hangingPunct="1">
              <a:spcAft>
                <a:spcPts val="0"/>
              </a:spcAft>
              <a:buFont typeface="Arial" panose="020B0604020202020204" pitchFamily="34" charset="0"/>
              <a:buNone/>
              <a:defRPr/>
            </a:pPr>
            <a:endParaRPr lang="en-US" sz="2400" dirty="0"/>
          </a:p>
        </p:txBody>
      </p:sp>
      <p:sp>
        <p:nvSpPr>
          <p:cNvPr id="8" name="Slide Number Placeholder 7">
            <a:extLst>
              <a:ext uri="{FF2B5EF4-FFF2-40B4-BE49-F238E27FC236}">
                <a16:creationId xmlns:a16="http://schemas.microsoft.com/office/drawing/2014/main" id="{6D14230E-462F-4434-9312-A0F911BFF943}"/>
              </a:ext>
            </a:extLst>
          </p:cNvPr>
          <p:cNvSpPr>
            <a:spLocks noGrp="1"/>
          </p:cNvSpPr>
          <p:nvPr>
            <p:ph type="sldNum" sz="quarter" idx="12"/>
          </p:nvPr>
        </p:nvSpPr>
        <p:spPr/>
        <p:txBody>
          <a:bodyPr/>
          <a:lstStyle/>
          <a:p>
            <a:pPr>
              <a:defRPr/>
            </a:pPr>
            <a:fld id="{F1FD2270-540C-4916-8D7B-D3913F5B6C36}" type="slidenum">
              <a:rPr lang="en-US"/>
              <a:pPr>
                <a:defRPr/>
              </a:pPr>
              <a:t>1</a:t>
            </a:fld>
            <a:endParaRPr lang="en-US"/>
          </a:p>
        </p:txBody>
      </p:sp>
      <p:sp>
        <p:nvSpPr>
          <p:cNvPr id="6150" name="Content Placeholder 3">
            <a:extLst>
              <a:ext uri="{FF2B5EF4-FFF2-40B4-BE49-F238E27FC236}">
                <a16:creationId xmlns:a16="http://schemas.microsoft.com/office/drawing/2014/main" id="{3FED6286-D567-4D49-B359-C9684544F7F2}"/>
              </a:ext>
            </a:extLst>
          </p:cNvPr>
          <p:cNvSpPr txBox="1">
            <a:spLocks noChangeArrowheads="1"/>
          </p:cNvSpPr>
          <p:nvPr/>
        </p:nvSpPr>
        <p:spPr bwMode="auto">
          <a:xfrm>
            <a:off x="1530550" y="473906"/>
            <a:ext cx="9313461" cy="90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buNone/>
            </a:pPr>
            <a:r>
              <a:rPr lang="en-US" dirty="0"/>
              <a:t>3rd International Conference on Sustainable Computing and               		Data Communication Systems</a:t>
            </a:r>
            <a:endParaRPr lang="en-US" altLang="en-US" b="1" dirty="0">
              <a:solidFill>
                <a:srgbClr val="0070C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5B1577-8794-A9B7-C29D-3CA2A959F7B9}"/>
              </a:ext>
            </a:extLst>
          </p:cNvPr>
          <p:cNvSpPr>
            <a:spLocks noGrp="1"/>
          </p:cNvSpPr>
          <p:nvPr>
            <p:ph type="sldNum" sz="quarter" idx="12"/>
          </p:nvPr>
        </p:nvSpPr>
        <p:spPr/>
        <p:txBody>
          <a:bodyPr/>
          <a:lstStyle/>
          <a:p>
            <a:pPr>
              <a:defRPr/>
            </a:pPr>
            <a:fld id="{76ADF1C8-366A-42D8-9AE4-D45EF1EF8B8C}" type="slidenum">
              <a:rPr lang="en-US" smtClean="0"/>
              <a:pPr>
                <a:defRPr/>
              </a:pPr>
              <a:t>10</a:t>
            </a:fld>
            <a:endParaRPr lang="en-US"/>
          </a:p>
        </p:txBody>
      </p:sp>
      <p:pic>
        <p:nvPicPr>
          <p:cNvPr id="6" name="Picture 5">
            <a:extLst>
              <a:ext uri="{FF2B5EF4-FFF2-40B4-BE49-F238E27FC236}">
                <a16:creationId xmlns:a16="http://schemas.microsoft.com/office/drawing/2014/main" id="{61CEEBBE-ED18-7445-F46D-13D915CCB5CF}"/>
              </a:ext>
            </a:extLst>
          </p:cNvPr>
          <p:cNvPicPr>
            <a:picLocks noChangeAspect="1"/>
          </p:cNvPicPr>
          <p:nvPr/>
        </p:nvPicPr>
        <p:blipFill>
          <a:blip r:embed="rId2"/>
          <a:stretch>
            <a:fillRect/>
          </a:stretch>
        </p:blipFill>
        <p:spPr>
          <a:xfrm>
            <a:off x="946469" y="747338"/>
            <a:ext cx="9526329" cy="5363323"/>
          </a:xfrm>
          <a:prstGeom prst="rect">
            <a:avLst/>
          </a:prstGeom>
        </p:spPr>
      </p:pic>
      <p:sp>
        <p:nvSpPr>
          <p:cNvPr id="8" name="TextBox 7">
            <a:extLst>
              <a:ext uri="{FF2B5EF4-FFF2-40B4-BE49-F238E27FC236}">
                <a16:creationId xmlns:a16="http://schemas.microsoft.com/office/drawing/2014/main" id="{D2339723-4E48-8198-1CF4-AF885F27A6AD}"/>
              </a:ext>
            </a:extLst>
          </p:cNvPr>
          <p:cNvSpPr txBox="1"/>
          <p:nvPr/>
        </p:nvSpPr>
        <p:spPr>
          <a:xfrm>
            <a:off x="2314977" y="220091"/>
            <a:ext cx="6098146" cy="369332"/>
          </a:xfrm>
          <a:prstGeom prst="rect">
            <a:avLst/>
          </a:prstGeom>
          <a:noFill/>
        </p:spPr>
        <p:txBody>
          <a:bodyPr wrap="square">
            <a:spAutoFit/>
          </a:bodyPr>
          <a:lstStyle/>
          <a:p>
            <a:pPr algn="ctr"/>
            <a:r>
              <a:rPr lang="en-IN" sz="1800" b="1" dirty="0"/>
              <a:t>4 BIT COMPARATOR USING TRADITIONAL FULL ADDER </a:t>
            </a:r>
          </a:p>
        </p:txBody>
      </p:sp>
    </p:spTree>
    <p:extLst>
      <p:ext uri="{BB962C8B-B14F-4D97-AF65-F5344CB8AC3E}">
        <p14:creationId xmlns:p14="http://schemas.microsoft.com/office/powerpoint/2010/main" val="858257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3B35BD-81E1-49D8-87BE-D948B5AD6CF2}"/>
              </a:ext>
            </a:extLst>
          </p:cNvPr>
          <p:cNvSpPr>
            <a:spLocks noGrp="1"/>
          </p:cNvSpPr>
          <p:nvPr>
            <p:ph type="sldNum" sz="quarter" idx="12"/>
          </p:nvPr>
        </p:nvSpPr>
        <p:spPr/>
        <p:txBody>
          <a:bodyPr/>
          <a:lstStyle/>
          <a:p>
            <a:pPr>
              <a:defRPr/>
            </a:pPr>
            <a:fld id="{76ADF1C8-366A-42D8-9AE4-D45EF1EF8B8C}" type="slidenum">
              <a:rPr lang="en-US" smtClean="0"/>
              <a:pPr>
                <a:defRPr/>
              </a:pPr>
              <a:t>11</a:t>
            </a:fld>
            <a:endParaRPr lang="en-US"/>
          </a:p>
        </p:txBody>
      </p:sp>
      <p:pic>
        <p:nvPicPr>
          <p:cNvPr id="6" name="Picture 5">
            <a:extLst>
              <a:ext uri="{FF2B5EF4-FFF2-40B4-BE49-F238E27FC236}">
                <a16:creationId xmlns:a16="http://schemas.microsoft.com/office/drawing/2014/main" id="{CEA6B7AC-F580-03F0-A219-BA098A5AB626}"/>
              </a:ext>
            </a:extLst>
          </p:cNvPr>
          <p:cNvPicPr>
            <a:picLocks noChangeAspect="1"/>
          </p:cNvPicPr>
          <p:nvPr/>
        </p:nvPicPr>
        <p:blipFill>
          <a:blip r:embed="rId2"/>
          <a:stretch>
            <a:fillRect/>
          </a:stretch>
        </p:blipFill>
        <p:spPr>
          <a:xfrm>
            <a:off x="1403798" y="1083639"/>
            <a:ext cx="9077868" cy="5189145"/>
          </a:xfrm>
          <a:prstGeom prst="rect">
            <a:avLst/>
          </a:prstGeom>
        </p:spPr>
      </p:pic>
      <p:sp>
        <p:nvSpPr>
          <p:cNvPr id="8" name="TextBox 7">
            <a:extLst>
              <a:ext uri="{FF2B5EF4-FFF2-40B4-BE49-F238E27FC236}">
                <a16:creationId xmlns:a16="http://schemas.microsoft.com/office/drawing/2014/main" id="{DF1A7734-7AC4-0E08-46D5-F8D6E6078AE4}"/>
              </a:ext>
            </a:extLst>
          </p:cNvPr>
          <p:cNvSpPr txBox="1"/>
          <p:nvPr/>
        </p:nvSpPr>
        <p:spPr>
          <a:xfrm>
            <a:off x="3164983" y="349182"/>
            <a:ext cx="6098146" cy="646331"/>
          </a:xfrm>
          <a:prstGeom prst="rect">
            <a:avLst/>
          </a:prstGeom>
          <a:noFill/>
        </p:spPr>
        <p:txBody>
          <a:bodyPr wrap="square">
            <a:spAutoFit/>
          </a:bodyPr>
          <a:lstStyle/>
          <a:p>
            <a:pPr algn="ctr"/>
            <a:r>
              <a:rPr lang="en-IN" sz="1800" b="1" dirty="0"/>
              <a:t>4 BIT COMPARATOR USING TRADITIONAL FULL ADDER-TEST BENCH</a:t>
            </a:r>
          </a:p>
        </p:txBody>
      </p:sp>
    </p:spTree>
    <p:extLst>
      <p:ext uri="{BB962C8B-B14F-4D97-AF65-F5344CB8AC3E}">
        <p14:creationId xmlns:p14="http://schemas.microsoft.com/office/powerpoint/2010/main" val="3748660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45C62B-3C95-4D08-808C-EA96517988A5}"/>
              </a:ext>
            </a:extLst>
          </p:cNvPr>
          <p:cNvSpPr>
            <a:spLocks noGrp="1"/>
          </p:cNvSpPr>
          <p:nvPr>
            <p:ph type="sldNum" sz="quarter" idx="12"/>
          </p:nvPr>
        </p:nvSpPr>
        <p:spPr/>
        <p:txBody>
          <a:bodyPr/>
          <a:lstStyle/>
          <a:p>
            <a:pPr>
              <a:defRPr/>
            </a:pPr>
            <a:fld id="{76ADF1C8-366A-42D8-9AE4-D45EF1EF8B8C}" type="slidenum">
              <a:rPr lang="en-US" smtClean="0"/>
              <a:pPr>
                <a:defRPr/>
              </a:pPr>
              <a:t>12</a:t>
            </a:fld>
            <a:endParaRPr lang="en-US"/>
          </a:p>
        </p:txBody>
      </p:sp>
      <p:pic>
        <p:nvPicPr>
          <p:cNvPr id="6" name="Picture 5">
            <a:extLst>
              <a:ext uri="{FF2B5EF4-FFF2-40B4-BE49-F238E27FC236}">
                <a16:creationId xmlns:a16="http://schemas.microsoft.com/office/drawing/2014/main" id="{2E4C7AA5-21EF-24E1-34B8-CEB2290E5BA8}"/>
              </a:ext>
            </a:extLst>
          </p:cNvPr>
          <p:cNvPicPr>
            <a:picLocks noChangeAspect="1"/>
          </p:cNvPicPr>
          <p:nvPr/>
        </p:nvPicPr>
        <p:blipFill>
          <a:blip r:embed="rId2"/>
          <a:stretch>
            <a:fillRect/>
          </a:stretch>
        </p:blipFill>
        <p:spPr>
          <a:xfrm>
            <a:off x="0" y="570977"/>
            <a:ext cx="12192000" cy="5425759"/>
          </a:xfrm>
          <a:prstGeom prst="rect">
            <a:avLst/>
          </a:prstGeom>
        </p:spPr>
      </p:pic>
      <p:sp>
        <p:nvSpPr>
          <p:cNvPr id="8" name="TextBox 7">
            <a:extLst>
              <a:ext uri="{FF2B5EF4-FFF2-40B4-BE49-F238E27FC236}">
                <a16:creationId xmlns:a16="http://schemas.microsoft.com/office/drawing/2014/main" id="{003BF398-D15E-EFE4-30DD-08D272172B26}"/>
              </a:ext>
            </a:extLst>
          </p:cNvPr>
          <p:cNvSpPr txBox="1"/>
          <p:nvPr/>
        </p:nvSpPr>
        <p:spPr>
          <a:xfrm>
            <a:off x="2894526" y="75035"/>
            <a:ext cx="6098146" cy="369332"/>
          </a:xfrm>
          <a:prstGeom prst="rect">
            <a:avLst/>
          </a:prstGeom>
          <a:noFill/>
        </p:spPr>
        <p:txBody>
          <a:bodyPr wrap="square">
            <a:spAutoFit/>
          </a:bodyPr>
          <a:lstStyle/>
          <a:p>
            <a:pPr algn="ctr"/>
            <a:r>
              <a:rPr lang="en-IN" sz="1800" b="1" dirty="0"/>
              <a:t>4 BIT COMPARATOR USING TRADITIONAL FULL ADDER(output)</a:t>
            </a:r>
          </a:p>
        </p:txBody>
      </p:sp>
    </p:spTree>
    <p:extLst>
      <p:ext uri="{BB962C8B-B14F-4D97-AF65-F5344CB8AC3E}">
        <p14:creationId xmlns:p14="http://schemas.microsoft.com/office/powerpoint/2010/main" val="2444538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9E4825-8795-14B8-1591-7A0BC2159CA9}"/>
              </a:ext>
            </a:extLst>
          </p:cNvPr>
          <p:cNvSpPr>
            <a:spLocks noGrp="1"/>
          </p:cNvSpPr>
          <p:nvPr>
            <p:ph type="sldNum" sz="quarter" idx="12"/>
          </p:nvPr>
        </p:nvSpPr>
        <p:spPr/>
        <p:txBody>
          <a:bodyPr/>
          <a:lstStyle/>
          <a:p>
            <a:pPr>
              <a:defRPr/>
            </a:pPr>
            <a:fld id="{76ADF1C8-366A-42D8-9AE4-D45EF1EF8B8C}" type="slidenum">
              <a:rPr lang="en-US" smtClean="0"/>
              <a:pPr>
                <a:defRPr/>
              </a:pPr>
              <a:t>13</a:t>
            </a:fld>
            <a:endParaRPr lang="en-US"/>
          </a:p>
        </p:txBody>
      </p:sp>
      <p:sp>
        <p:nvSpPr>
          <p:cNvPr id="9" name="TextBox 8">
            <a:extLst>
              <a:ext uri="{FF2B5EF4-FFF2-40B4-BE49-F238E27FC236}">
                <a16:creationId xmlns:a16="http://schemas.microsoft.com/office/drawing/2014/main" id="{10491A46-30D1-C960-B426-3A330DBB3813}"/>
              </a:ext>
            </a:extLst>
          </p:cNvPr>
          <p:cNvSpPr txBox="1"/>
          <p:nvPr/>
        </p:nvSpPr>
        <p:spPr>
          <a:xfrm>
            <a:off x="3503054" y="534531"/>
            <a:ext cx="6098146" cy="461665"/>
          </a:xfrm>
          <a:prstGeom prst="rect">
            <a:avLst/>
          </a:prstGeom>
          <a:noFill/>
        </p:spPr>
        <p:txBody>
          <a:bodyPr wrap="square">
            <a:spAutoFit/>
          </a:bodyPr>
          <a:lstStyle/>
          <a:p>
            <a:pPr algn="ctr"/>
            <a:r>
              <a:rPr lang="en-IN" sz="2400" b="1" dirty="0"/>
              <a:t>FULL ADDER USING 2X1 MULTIPLEXER</a:t>
            </a:r>
            <a:endParaRPr lang="en-IN" sz="2400" dirty="0"/>
          </a:p>
        </p:txBody>
      </p:sp>
      <p:pic>
        <p:nvPicPr>
          <p:cNvPr id="3" name="Picture 2">
            <a:extLst>
              <a:ext uri="{FF2B5EF4-FFF2-40B4-BE49-F238E27FC236}">
                <a16:creationId xmlns:a16="http://schemas.microsoft.com/office/drawing/2014/main" id="{8A144224-4849-7F3E-E94C-80A6649BA152}"/>
              </a:ext>
            </a:extLst>
          </p:cNvPr>
          <p:cNvPicPr>
            <a:picLocks noChangeAspect="1"/>
          </p:cNvPicPr>
          <p:nvPr/>
        </p:nvPicPr>
        <p:blipFill>
          <a:blip r:embed="rId2"/>
          <a:stretch>
            <a:fillRect/>
          </a:stretch>
        </p:blipFill>
        <p:spPr>
          <a:xfrm>
            <a:off x="2839631" y="1872579"/>
            <a:ext cx="6512738" cy="3707251"/>
          </a:xfrm>
          <a:prstGeom prst="rect">
            <a:avLst/>
          </a:prstGeom>
        </p:spPr>
      </p:pic>
    </p:spTree>
    <p:extLst>
      <p:ext uri="{BB962C8B-B14F-4D97-AF65-F5344CB8AC3E}">
        <p14:creationId xmlns:p14="http://schemas.microsoft.com/office/powerpoint/2010/main" val="4131723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CCD1F5-297C-D702-868A-70ED02BA8F62}"/>
              </a:ext>
            </a:extLst>
          </p:cNvPr>
          <p:cNvSpPr>
            <a:spLocks noGrp="1"/>
          </p:cNvSpPr>
          <p:nvPr>
            <p:ph type="sldNum" sz="quarter" idx="12"/>
          </p:nvPr>
        </p:nvSpPr>
        <p:spPr/>
        <p:txBody>
          <a:bodyPr/>
          <a:lstStyle/>
          <a:p>
            <a:pPr>
              <a:defRPr/>
            </a:pPr>
            <a:fld id="{76ADF1C8-366A-42D8-9AE4-D45EF1EF8B8C}" type="slidenum">
              <a:rPr lang="en-US" smtClean="0"/>
              <a:pPr>
                <a:defRPr/>
              </a:pPr>
              <a:t>14</a:t>
            </a:fld>
            <a:endParaRPr lang="en-US"/>
          </a:p>
        </p:txBody>
      </p:sp>
      <p:sp>
        <p:nvSpPr>
          <p:cNvPr id="6" name="TextBox 5">
            <a:extLst>
              <a:ext uri="{FF2B5EF4-FFF2-40B4-BE49-F238E27FC236}">
                <a16:creationId xmlns:a16="http://schemas.microsoft.com/office/drawing/2014/main" id="{C4EED479-9429-9578-765E-59AF0ADA05A9}"/>
              </a:ext>
            </a:extLst>
          </p:cNvPr>
          <p:cNvSpPr txBox="1"/>
          <p:nvPr/>
        </p:nvSpPr>
        <p:spPr>
          <a:xfrm>
            <a:off x="3046927" y="607384"/>
            <a:ext cx="6098146" cy="369332"/>
          </a:xfrm>
          <a:prstGeom prst="rect">
            <a:avLst/>
          </a:prstGeom>
          <a:noFill/>
        </p:spPr>
        <p:txBody>
          <a:bodyPr wrap="square">
            <a:spAutoFit/>
          </a:bodyPr>
          <a:lstStyle/>
          <a:p>
            <a:pPr algn="ctr"/>
            <a:r>
              <a:rPr lang="en-IN" sz="1800" b="1" dirty="0"/>
              <a:t>FULL ADDER USING MULTIPLEXER  </a:t>
            </a:r>
            <a:endParaRPr lang="en-IN" sz="1800" dirty="0"/>
          </a:p>
        </p:txBody>
      </p:sp>
      <p:pic>
        <p:nvPicPr>
          <p:cNvPr id="12" name="Picture 11">
            <a:extLst>
              <a:ext uri="{FF2B5EF4-FFF2-40B4-BE49-F238E27FC236}">
                <a16:creationId xmlns:a16="http://schemas.microsoft.com/office/drawing/2014/main" id="{349A5351-F916-67C4-5BAB-2131D23B986D}"/>
              </a:ext>
            </a:extLst>
          </p:cNvPr>
          <p:cNvPicPr>
            <a:picLocks noChangeAspect="1"/>
          </p:cNvPicPr>
          <p:nvPr/>
        </p:nvPicPr>
        <p:blipFill>
          <a:blip r:embed="rId2"/>
          <a:stretch>
            <a:fillRect/>
          </a:stretch>
        </p:blipFill>
        <p:spPr>
          <a:xfrm>
            <a:off x="773595" y="1194147"/>
            <a:ext cx="10644809" cy="4469705"/>
          </a:xfrm>
          <a:prstGeom prst="rect">
            <a:avLst/>
          </a:prstGeom>
        </p:spPr>
      </p:pic>
    </p:spTree>
    <p:extLst>
      <p:ext uri="{BB962C8B-B14F-4D97-AF65-F5344CB8AC3E}">
        <p14:creationId xmlns:p14="http://schemas.microsoft.com/office/powerpoint/2010/main" val="1093449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292E8-ED5C-72FB-9D18-91DEE734A7B4}"/>
              </a:ext>
            </a:extLst>
          </p:cNvPr>
          <p:cNvSpPr>
            <a:spLocks noGrp="1"/>
          </p:cNvSpPr>
          <p:nvPr>
            <p:ph type="sldNum" sz="quarter" idx="12"/>
          </p:nvPr>
        </p:nvSpPr>
        <p:spPr/>
        <p:txBody>
          <a:bodyPr/>
          <a:lstStyle/>
          <a:p>
            <a:pPr>
              <a:defRPr/>
            </a:pPr>
            <a:fld id="{76ADF1C8-366A-42D8-9AE4-D45EF1EF8B8C}" type="slidenum">
              <a:rPr lang="en-US" smtClean="0"/>
              <a:pPr>
                <a:defRPr/>
              </a:pPr>
              <a:t>15</a:t>
            </a:fld>
            <a:endParaRPr lang="en-US"/>
          </a:p>
        </p:txBody>
      </p:sp>
      <p:pic>
        <p:nvPicPr>
          <p:cNvPr id="6" name="Picture 5">
            <a:extLst>
              <a:ext uri="{FF2B5EF4-FFF2-40B4-BE49-F238E27FC236}">
                <a16:creationId xmlns:a16="http://schemas.microsoft.com/office/drawing/2014/main" id="{4F8727A9-5E2B-55D9-7D54-226D2268C839}"/>
              </a:ext>
            </a:extLst>
          </p:cNvPr>
          <p:cNvPicPr>
            <a:picLocks noChangeAspect="1"/>
          </p:cNvPicPr>
          <p:nvPr/>
        </p:nvPicPr>
        <p:blipFill>
          <a:blip r:embed="rId2"/>
          <a:stretch>
            <a:fillRect/>
          </a:stretch>
        </p:blipFill>
        <p:spPr>
          <a:xfrm>
            <a:off x="283335" y="855735"/>
            <a:ext cx="11449319" cy="5185792"/>
          </a:xfrm>
          <a:prstGeom prst="rect">
            <a:avLst/>
          </a:prstGeom>
        </p:spPr>
      </p:pic>
      <p:sp>
        <p:nvSpPr>
          <p:cNvPr id="8" name="TextBox 7">
            <a:extLst>
              <a:ext uri="{FF2B5EF4-FFF2-40B4-BE49-F238E27FC236}">
                <a16:creationId xmlns:a16="http://schemas.microsoft.com/office/drawing/2014/main" id="{5FAAF5AB-8220-A395-C6E7-3B12117347CD}"/>
              </a:ext>
            </a:extLst>
          </p:cNvPr>
          <p:cNvSpPr txBox="1"/>
          <p:nvPr/>
        </p:nvSpPr>
        <p:spPr>
          <a:xfrm>
            <a:off x="2314977" y="224369"/>
            <a:ext cx="6098146" cy="400110"/>
          </a:xfrm>
          <a:prstGeom prst="rect">
            <a:avLst/>
          </a:prstGeom>
          <a:noFill/>
        </p:spPr>
        <p:txBody>
          <a:bodyPr wrap="square">
            <a:spAutoFit/>
          </a:bodyPr>
          <a:lstStyle/>
          <a:p>
            <a:pPr algn="ctr"/>
            <a:r>
              <a:rPr lang="en-US" sz="2000" b="1" dirty="0"/>
              <a:t>4 BIT COMPARATOR USING FA(2X1MUX)</a:t>
            </a:r>
            <a:endParaRPr lang="en-IN" sz="2000" b="1" dirty="0"/>
          </a:p>
        </p:txBody>
      </p:sp>
    </p:spTree>
    <p:extLst>
      <p:ext uri="{BB962C8B-B14F-4D97-AF65-F5344CB8AC3E}">
        <p14:creationId xmlns:p14="http://schemas.microsoft.com/office/powerpoint/2010/main" val="3583498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D28FAD-8A2E-91A0-3D48-43122ECCA688}"/>
              </a:ext>
            </a:extLst>
          </p:cNvPr>
          <p:cNvSpPr>
            <a:spLocks noGrp="1"/>
          </p:cNvSpPr>
          <p:nvPr>
            <p:ph type="sldNum" sz="quarter" idx="12"/>
          </p:nvPr>
        </p:nvSpPr>
        <p:spPr/>
        <p:txBody>
          <a:bodyPr/>
          <a:lstStyle/>
          <a:p>
            <a:pPr>
              <a:defRPr/>
            </a:pPr>
            <a:fld id="{76ADF1C8-366A-42D8-9AE4-D45EF1EF8B8C}" type="slidenum">
              <a:rPr lang="en-US" smtClean="0"/>
              <a:pPr>
                <a:defRPr/>
              </a:pPr>
              <a:t>16</a:t>
            </a:fld>
            <a:endParaRPr lang="en-US"/>
          </a:p>
        </p:txBody>
      </p:sp>
      <p:pic>
        <p:nvPicPr>
          <p:cNvPr id="6" name="Picture 5">
            <a:extLst>
              <a:ext uri="{FF2B5EF4-FFF2-40B4-BE49-F238E27FC236}">
                <a16:creationId xmlns:a16="http://schemas.microsoft.com/office/drawing/2014/main" id="{DA8D7D80-1AD2-EFCA-6A50-7AB6F6806BD4}"/>
              </a:ext>
            </a:extLst>
          </p:cNvPr>
          <p:cNvPicPr>
            <a:picLocks noChangeAspect="1"/>
          </p:cNvPicPr>
          <p:nvPr/>
        </p:nvPicPr>
        <p:blipFill>
          <a:blip r:embed="rId2"/>
          <a:stretch>
            <a:fillRect/>
          </a:stretch>
        </p:blipFill>
        <p:spPr>
          <a:xfrm>
            <a:off x="721218" y="1287887"/>
            <a:ext cx="10516758" cy="4793169"/>
          </a:xfrm>
          <a:prstGeom prst="rect">
            <a:avLst/>
          </a:prstGeom>
        </p:spPr>
      </p:pic>
      <p:sp>
        <p:nvSpPr>
          <p:cNvPr id="8" name="TextBox 7">
            <a:extLst>
              <a:ext uri="{FF2B5EF4-FFF2-40B4-BE49-F238E27FC236}">
                <a16:creationId xmlns:a16="http://schemas.microsoft.com/office/drawing/2014/main" id="{7FDB027C-C3D0-3813-2FB3-EA14061B88D4}"/>
              </a:ext>
            </a:extLst>
          </p:cNvPr>
          <p:cNvSpPr txBox="1"/>
          <p:nvPr/>
        </p:nvSpPr>
        <p:spPr>
          <a:xfrm>
            <a:off x="2930524" y="407612"/>
            <a:ext cx="6098146" cy="369332"/>
          </a:xfrm>
          <a:prstGeom prst="rect">
            <a:avLst/>
          </a:prstGeom>
          <a:noFill/>
        </p:spPr>
        <p:txBody>
          <a:bodyPr wrap="square">
            <a:spAutoFit/>
          </a:bodyPr>
          <a:lstStyle/>
          <a:p>
            <a:pPr algn="ctr"/>
            <a:r>
              <a:rPr lang="en-US" sz="1800" b="1" dirty="0"/>
              <a:t>4 BIT COMPARATOR USING FA(2X1MUX) –TEST BENCH</a:t>
            </a:r>
            <a:endParaRPr lang="en-IN" sz="1800" b="1" dirty="0"/>
          </a:p>
        </p:txBody>
      </p:sp>
    </p:spTree>
    <p:extLst>
      <p:ext uri="{BB962C8B-B14F-4D97-AF65-F5344CB8AC3E}">
        <p14:creationId xmlns:p14="http://schemas.microsoft.com/office/powerpoint/2010/main" val="2437628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26759E-A873-6119-8C9E-A81A877B0860}"/>
              </a:ext>
            </a:extLst>
          </p:cNvPr>
          <p:cNvSpPr>
            <a:spLocks noGrp="1"/>
          </p:cNvSpPr>
          <p:nvPr>
            <p:ph type="sldNum" sz="quarter" idx="12"/>
          </p:nvPr>
        </p:nvSpPr>
        <p:spPr/>
        <p:txBody>
          <a:bodyPr/>
          <a:lstStyle/>
          <a:p>
            <a:pPr>
              <a:defRPr/>
            </a:pPr>
            <a:fld id="{76ADF1C8-366A-42D8-9AE4-D45EF1EF8B8C}" type="slidenum">
              <a:rPr lang="en-US" smtClean="0"/>
              <a:pPr>
                <a:defRPr/>
              </a:pPr>
              <a:t>17</a:t>
            </a:fld>
            <a:endParaRPr lang="en-US"/>
          </a:p>
        </p:txBody>
      </p:sp>
      <p:pic>
        <p:nvPicPr>
          <p:cNvPr id="6" name="Picture 5">
            <a:extLst>
              <a:ext uri="{FF2B5EF4-FFF2-40B4-BE49-F238E27FC236}">
                <a16:creationId xmlns:a16="http://schemas.microsoft.com/office/drawing/2014/main" id="{4538424C-4D72-4BD3-CBB0-2E4F19EE9162}"/>
              </a:ext>
            </a:extLst>
          </p:cNvPr>
          <p:cNvPicPr>
            <a:picLocks noChangeAspect="1"/>
          </p:cNvPicPr>
          <p:nvPr/>
        </p:nvPicPr>
        <p:blipFill>
          <a:blip r:embed="rId2"/>
          <a:stretch>
            <a:fillRect/>
          </a:stretch>
        </p:blipFill>
        <p:spPr>
          <a:xfrm>
            <a:off x="0" y="716120"/>
            <a:ext cx="12192000" cy="5425759"/>
          </a:xfrm>
          <a:prstGeom prst="rect">
            <a:avLst/>
          </a:prstGeom>
        </p:spPr>
      </p:pic>
      <p:sp>
        <p:nvSpPr>
          <p:cNvPr id="8" name="TextBox 7">
            <a:extLst>
              <a:ext uri="{FF2B5EF4-FFF2-40B4-BE49-F238E27FC236}">
                <a16:creationId xmlns:a16="http://schemas.microsoft.com/office/drawing/2014/main" id="{19C52C7C-7B65-54B4-3FCC-DDB22B87766B}"/>
              </a:ext>
            </a:extLst>
          </p:cNvPr>
          <p:cNvSpPr txBox="1"/>
          <p:nvPr/>
        </p:nvSpPr>
        <p:spPr>
          <a:xfrm>
            <a:off x="3216498" y="215883"/>
            <a:ext cx="6098146" cy="369332"/>
          </a:xfrm>
          <a:prstGeom prst="rect">
            <a:avLst/>
          </a:prstGeom>
          <a:noFill/>
        </p:spPr>
        <p:txBody>
          <a:bodyPr wrap="square">
            <a:spAutoFit/>
          </a:bodyPr>
          <a:lstStyle/>
          <a:p>
            <a:pPr algn="ctr"/>
            <a:r>
              <a:rPr lang="en-US" sz="1800" b="1" dirty="0"/>
              <a:t>4 BIT COMPARATOR USING FA(2X1MUX) –</a:t>
            </a:r>
            <a:r>
              <a:rPr lang="en-US" b="1" dirty="0"/>
              <a:t>OUTPUT</a:t>
            </a:r>
            <a:endParaRPr lang="en-IN" sz="1800" b="1" dirty="0"/>
          </a:p>
        </p:txBody>
      </p:sp>
    </p:spTree>
    <p:extLst>
      <p:ext uri="{BB962C8B-B14F-4D97-AF65-F5344CB8AC3E}">
        <p14:creationId xmlns:p14="http://schemas.microsoft.com/office/powerpoint/2010/main" val="1794769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7">
            <a:extLst>
              <a:ext uri="{FF2B5EF4-FFF2-40B4-BE49-F238E27FC236}">
                <a16:creationId xmlns:a16="http://schemas.microsoft.com/office/drawing/2014/main" id="{40BCFA1F-7506-493C-920A-E4D54E2321E1}"/>
              </a:ext>
            </a:extLst>
          </p:cNvPr>
          <p:cNvSpPr>
            <a:spLocks noGrp="1" noChangeArrowheads="1"/>
          </p:cNvSpPr>
          <p:nvPr>
            <p:ph type="title"/>
          </p:nvPr>
        </p:nvSpPr>
        <p:spPr>
          <a:xfrm>
            <a:off x="1181100" y="365125"/>
            <a:ext cx="10172700" cy="1128713"/>
          </a:xfrm>
        </p:spPr>
        <p:txBody>
          <a:bodyPr>
            <a:noAutofit/>
          </a:bodyPr>
          <a:lstStyle/>
          <a:p>
            <a:pPr algn="ctr" eaLnBrk="1" hangingPunct="1"/>
            <a:r>
              <a:rPr lang="en-US" altLang="en-US" sz="2800" b="1" dirty="0">
                <a:latin typeface="Times New Roman" panose="02020603050405020304" pitchFamily="18" charset="0"/>
                <a:cs typeface="Times New Roman" panose="02020603050405020304" pitchFamily="18" charset="0"/>
              </a:rPr>
              <a:t>Full adder using 2xnor and 1 mux</a:t>
            </a:r>
          </a:p>
        </p:txBody>
      </p:sp>
      <p:sp>
        <p:nvSpPr>
          <p:cNvPr id="7" name="Slide Number Placeholder 6">
            <a:extLst>
              <a:ext uri="{FF2B5EF4-FFF2-40B4-BE49-F238E27FC236}">
                <a16:creationId xmlns:a16="http://schemas.microsoft.com/office/drawing/2014/main" id="{E3DD22AD-BAB4-46D2-B6DD-7D466C346C75}"/>
              </a:ext>
            </a:extLst>
          </p:cNvPr>
          <p:cNvSpPr>
            <a:spLocks noGrp="1"/>
          </p:cNvSpPr>
          <p:nvPr>
            <p:ph type="sldNum" sz="quarter" idx="12"/>
          </p:nvPr>
        </p:nvSpPr>
        <p:spPr/>
        <p:txBody>
          <a:bodyPr/>
          <a:lstStyle/>
          <a:p>
            <a:pPr>
              <a:defRPr/>
            </a:pPr>
            <a:fld id="{284935DF-E5FD-4F9A-BEAF-07BF3DF357D8}" type="slidenum">
              <a:rPr lang="en-US"/>
              <a:pPr>
                <a:defRPr/>
              </a:pPr>
              <a:t>18</a:t>
            </a:fld>
            <a:endParaRPr lang="en-US"/>
          </a:p>
        </p:txBody>
      </p:sp>
      <p:pic>
        <p:nvPicPr>
          <p:cNvPr id="3" name="Picture 2">
            <a:extLst>
              <a:ext uri="{FF2B5EF4-FFF2-40B4-BE49-F238E27FC236}">
                <a16:creationId xmlns:a16="http://schemas.microsoft.com/office/drawing/2014/main" id="{CC219246-3FB2-0145-48E3-D7599A780416}"/>
              </a:ext>
            </a:extLst>
          </p:cNvPr>
          <p:cNvPicPr>
            <a:picLocks noChangeAspect="1"/>
          </p:cNvPicPr>
          <p:nvPr/>
        </p:nvPicPr>
        <p:blipFill>
          <a:blip r:embed="rId2"/>
          <a:stretch>
            <a:fillRect/>
          </a:stretch>
        </p:blipFill>
        <p:spPr>
          <a:xfrm>
            <a:off x="671413" y="1680838"/>
            <a:ext cx="5079437" cy="3715707"/>
          </a:xfrm>
          <a:prstGeom prst="rect">
            <a:avLst/>
          </a:prstGeom>
        </p:spPr>
      </p:pic>
      <p:sp>
        <p:nvSpPr>
          <p:cNvPr id="6" name="TextBox 5">
            <a:extLst>
              <a:ext uri="{FF2B5EF4-FFF2-40B4-BE49-F238E27FC236}">
                <a16:creationId xmlns:a16="http://schemas.microsoft.com/office/drawing/2014/main" id="{EE8D1853-1DEC-98C7-A1DE-83A73B871FAF}"/>
              </a:ext>
            </a:extLst>
          </p:cNvPr>
          <p:cNvSpPr txBox="1"/>
          <p:nvPr/>
        </p:nvSpPr>
        <p:spPr>
          <a:xfrm>
            <a:off x="6550061" y="1689989"/>
            <a:ext cx="4970526" cy="4247317"/>
          </a:xfrm>
          <a:prstGeom prst="rect">
            <a:avLst/>
          </a:prstGeom>
          <a:noFill/>
        </p:spPr>
        <p:txBody>
          <a:bodyPr wrap="square" rtlCol="0">
            <a:spAutoFit/>
          </a:bodyPr>
          <a:lstStyle/>
          <a:p>
            <a:pPr>
              <a:buNone/>
            </a:pPr>
            <a:r>
              <a:rPr lang="en-IN" b="1" dirty="0"/>
              <a:t>First XOR gate</a:t>
            </a:r>
            <a:endParaRPr lang="en-IN" dirty="0"/>
          </a:p>
          <a:p>
            <a:pPr>
              <a:buFont typeface="Arial" panose="020B0604020202020204" pitchFamily="34" charset="0"/>
              <a:buChar char="•"/>
            </a:pPr>
            <a:r>
              <a:rPr lang="en-IN" dirty="0"/>
              <a:t>Inputs → A,BA, BA,B</a:t>
            </a:r>
          </a:p>
          <a:p>
            <a:pPr>
              <a:buFont typeface="Arial" panose="020B0604020202020204" pitchFamily="34" charset="0"/>
              <a:buChar char="•"/>
            </a:pPr>
            <a:r>
              <a:rPr lang="en-IN" dirty="0"/>
              <a:t>Output →</a:t>
            </a:r>
            <a:r>
              <a:rPr kumimoji="0" lang="en-US" altLang="en-US" sz="1800" b="0" i="0" u="none" strike="noStrike" cap="none" normalizeH="0" baseline="0" dirty="0">
                <a:ln>
                  <a:noFill/>
                </a:ln>
                <a:solidFill>
                  <a:schemeClr val="tx1"/>
                </a:solidFill>
                <a:effectLst/>
                <a:latin typeface="Arial" panose="020B0604020202020204" pitchFamily="34" charset="0"/>
              </a:rPr>
              <a:t>Y=A⊕B </a:t>
            </a:r>
          </a:p>
          <a:p>
            <a:pPr>
              <a:buNone/>
            </a:pPr>
            <a:r>
              <a:rPr lang="en-IN" b="1" dirty="0"/>
              <a:t>Second XOR gate</a:t>
            </a:r>
            <a:endParaRPr lang="en-IN" dirty="0"/>
          </a:p>
          <a:p>
            <a:pPr>
              <a:buFont typeface="Arial" panose="020B0604020202020204" pitchFamily="34" charset="0"/>
              <a:buChar char="•"/>
            </a:pPr>
            <a:r>
              <a:rPr lang="en-IN" dirty="0"/>
              <a:t>Inputs → Y,C</a:t>
            </a:r>
          </a:p>
          <a:p>
            <a:pPr>
              <a:buFont typeface="Arial" panose="020B0604020202020204" pitchFamily="34" charset="0"/>
              <a:buChar char="•"/>
            </a:pPr>
            <a:r>
              <a:rPr lang="en-IN" dirty="0"/>
              <a:t>Output (Sum) → (A⊕B)⊕C</a:t>
            </a:r>
          </a:p>
          <a:p>
            <a:pPr>
              <a:buNone/>
            </a:pPr>
            <a:r>
              <a:rPr lang="en-US" b="1" dirty="0"/>
              <a:t>Multiplexer for Carry-out</a:t>
            </a:r>
            <a:endParaRPr lang="en-US" dirty="0"/>
          </a:p>
          <a:p>
            <a:pPr>
              <a:buFont typeface="Arial" panose="020B0604020202020204" pitchFamily="34" charset="0"/>
              <a:buChar char="•"/>
            </a:pPr>
            <a:r>
              <a:rPr lang="en-US" dirty="0"/>
              <a:t>Inputs →</a:t>
            </a:r>
          </a:p>
          <a:p>
            <a:pPr marL="742950" lvl="1" indent="-285750">
              <a:buFont typeface="Arial" panose="020B0604020202020204" pitchFamily="34" charset="0"/>
              <a:buChar char="•"/>
            </a:pPr>
            <a:r>
              <a:rPr lang="en-US" dirty="0"/>
              <a:t>In0=A</a:t>
            </a:r>
          </a:p>
          <a:p>
            <a:pPr marL="742950" lvl="1" indent="-285750">
              <a:buFont typeface="Arial" panose="020B0604020202020204" pitchFamily="34" charset="0"/>
              <a:buChar char="•"/>
            </a:pPr>
            <a:r>
              <a:rPr lang="en-US" dirty="0"/>
              <a:t>In1​=Y</a:t>
            </a:r>
          </a:p>
          <a:p>
            <a:pPr>
              <a:buFont typeface="Arial" panose="020B0604020202020204" pitchFamily="34" charset="0"/>
              <a:buChar char="•"/>
            </a:pPr>
            <a:r>
              <a:rPr lang="en-US" dirty="0"/>
              <a:t>Selection Line → C</a:t>
            </a:r>
          </a:p>
          <a:p>
            <a:pPr>
              <a:buFont typeface="Arial" panose="020B0604020202020204" pitchFamily="34" charset="0"/>
              <a:buChar char="•"/>
            </a:pPr>
            <a:r>
              <a:rPr lang="en-IN" dirty="0"/>
              <a:t>Output →</a:t>
            </a:r>
            <a:r>
              <a:rPr lang="fr-FR" dirty="0"/>
              <a:t>Cout​=C⋅Y+C⋅A</a:t>
            </a:r>
            <a:endParaRPr lang="en-US" dirty="0"/>
          </a:p>
          <a:p>
            <a:r>
              <a:rPr lang="en-US" dirty="0">
                <a:sym typeface="Wingdings" panose="05000000000000000000" pitchFamily="2" charset="2"/>
              </a:rPr>
              <a:t>&gt; </a:t>
            </a:r>
            <a:r>
              <a:rPr lang="fr-FR" dirty="0"/>
              <a:t>Cout​=C⋅(A⊕B)+C⋅A</a:t>
            </a:r>
            <a:endParaRPr lang="en-US" dirty="0"/>
          </a:p>
          <a:p>
            <a:pPr>
              <a:buFont typeface="Arial" panose="020B0604020202020204" pitchFamily="34" charset="0"/>
              <a:buChar char="•"/>
            </a:pPr>
            <a:endParaRPr lang="en-IN" dirty="0"/>
          </a:p>
          <a:p>
            <a:endParaRPr lang="en-IN" dirty="0"/>
          </a:p>
        </p:txBody>
      </p:sp>
      <p:sp>
        <p:nvSpPr>
          <p:cNvPr id="8" name="Rectangle 1">
            <a:extLst>
              <a:ext uri="{FF2B5EF4-FFF2-40B4-BE49-F238E27FC236}">
                <a16:creationId xmlns:a16="http://schemas.microsoft.com/office/drawing/2014/main" id="{7EE1171F-365B-6665-0DA0-0664F2774453}"/>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60216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0906E3-F8D6-D638-FB9D-ED71D1489618}"/>
              </a:ext>
            </a:extLst>
          </p:cNvPr>
          <p:cNvSpPr>
            <a:spLocks noGrp="1"/>
          </p:cNvSpPr>
          <p:nvPr>
            <p:ph type="sldNum" sz="quarter" idx="12"/>
          </p:nvPr>
        </p:nvSpPr>
        <p:spPr/>
        <p:txBody>
          <a:bodyPr/>
          <a:lstStyle/>
          <a:p>
            <a:pPr>
              <a:defRPr/>
            </a:pPr>
            <a:fld id="{76ADF1C8-366A-42D8-9AE4-D45EF1EF8B8C}" type="slidenum">
              <a:rPr lang="en-US" smtClean="0"/>
              <a:pPr>
                <a:defRPr/>
              </a:pPr>
              <a:t>19</a:t>
            </a:fld>
            <a:endParaRPr lang="en-US"/>
          </a:p>
        </p:txBody>
      </p:sp>
      <p:pic>
        <p:nvPicPr>
          <p:cNvPr id="6" name="Picture 5">
            <a:extLst>
              <a:ext uri="{FF2B5EF4-FFF2-40B4-BE49-F238E27FC236}">
                <a16:creationId xmlns:a16="http://schemas.microsoft.com/office/drawing/2014/main" id="{E2B99C57-23CB-812B-ABD0-728B6DAE314D}"/>
              </a:ext>
            </a:extLst>
          </p:cNvPr>
          <p:cNvPicPr>
            <a:picLocks noChangeAspect="1"/>
          </p:cNvPicPr>
          <p:nvPr/>
        </p:nvPicPr>
        <p:blipFill>
          <a:blip r:embed="rId2"/>
          <a:stretch>
            <a:fillRect/>
          </a:stretch>
        </p:blipFill>
        <p:spPr>
          <a:xfrm>
            <a:off x="1167251" y="1261463"/>
            <a:ext cx="9857497" cy="5011321"/>
          </a:xfrm>
          <a:prstGeom prst="rect">
            <a:avLst/>
          </a:prstGeom>
        </p:spPr>
      </p:pic>
      <p:sp>
        <p:nvSpPr>
          <p:cNvPr id="8" name="TextBox 7">
            <a:extLst>
              <a:ext uri="{FF2B5EF4-FFF2-40B4-BE49-F238E27FC236}">
                <a16:creationId xmlns:a16="http://schemas.microsoft.com/office/drawing/2014/main" id="{E65C2E42-141A-8E83-20C3-D6DB51BD1EAB}"/>
              </a:ext>
            </a:extLst>
          </p:cNvPr>
          <p:cNvSpPr txBox="1"/>
          <p:nvPr/>
        </p:nvSpPr>
        <p:spPr>
          <a:xfrm>
            <a:off x="3873526" y="400550"/>
            <a:ext cx="6098146" cy="369332"/>
          </a:xfrm>
          <a:prstGeom prst="rect">
            <a:avLst/>
          </a:prstGeom>
          <a:noFill/>
        </p:spPr>
        <p:txBody>
          <a:bodyPr wrap="square">
            <a:spAutoFit/>
          </a:bodyPr>
          <a:lstStyle/>
          <a:p>
            <a:r>
              <a:rPr lang="en-US" altLang="en-US" sz="1800" b="1" dirty="0">
                <a:latin typeface="Times New Roman" panose="02020603050405020304" pitchFamily="18" charset="0"/>
                <a:cs typeface="Times New Roman" panose="02020603050405020304" pitchFamily="18" charset="0"/>
              </a:rPr>
              <a:t>FULL ADDER USING 2XNOR AND 1 MUX</a:t>
            </a:r>
            <a:endParaRPr lang="en-IN" dirty="0"/>
          </a:p>
        </p:txBody>
      </p:sp>
    </p:spTree>
    <p:extLst>
      <p:ext uri="{BB962C8B-B14F-4D97-AF65-F5344CB8AC3E}">
        <p14:creationId xmlns:p14="http://schemas.microsoft.com/office/powerpoint/2010/main" val="2877693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07DB1C-D29E-9A1F-0891-76E76E63AC44}"/>
              </a:ext>
            </a:extLst>
          </p:cNvPr>
          <p:cNvSpPr>
            <a:spLocks noGrp="1"/>
          </p:cNvSpPr>
          <p:nvPr>
            <p:ph type="sldNum" sz="quarter" idx="12"/>
          </p:nvPr>
        </p:nvSpPr>
        <p:spPr/>
        <p:txBody>
          <a:bodyPr/>
          <a:lstStyle/>
          <a:p>
            <a:pPr>
              <a:defRPr/>
            </a:pPr>
            <a:fld id="{76ADF1C8-366A-42D8-9AE4-D45EF1EF8B8C}" type="slidenum">
              <a:rPr lang="en-US" smtClean="0"/>
              <a:pPr>
                <a:defRPr/>
              </a:pPr>
              <a:t>2</a:t>
            </a:fld>
            <a:endParaRPr lang="en-US"/>
          </a:p>
        </p:txBody>
      </p:sp>
      <p:sp>
        <p:nvSpPr>
          <p:cNvPr id="8194" name="Title 7">
            <a:extLst>
              <a:ext uri="{FF2B5EF4-FFF2-40B4-BE49-F238E27FC236}">
                <a16:creationId xmlns:a16="http://schemas.microsoft.com/office/drawing/2014/main" id="{14CE2988-5F32-4C9E-A81C-A25B0DB00758}"/>
              </a:ext>
            </a:extLst>
          </p:cNvPr>
          <p:cNvSpPr txBox="1">
            <a:spLocks noChangeArrowheads="1"/>
          </p:cNvSpPr>
          <p:nvPr/>
        </p:nvSpPr>
        <p:spPr>
          <a:xfrm>
            <a:off x="618991" y="753409"/>
            <a:ext cx="10172700" cy="6854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fontAlgn="auto">
              <a:spcAft>
                <a:spcPts val="0"/>
              </a:spcAft>
            </a:pPr>
            <a:r>
              <a:rPr lang="en-US" altLang="en-US" sz="3200" b="1" dirty="0">
                <a:solidFill>
                  <a:srgbClr val="00B0F0"/>
                </a:solidFill>
                <a:latin typeface="Times New Roman" panose="02020603050405020304" pitchFamily="18" charset="0"/>
                <a:cs typeface="Times New Roman" panose="02020603050405020304" pitchFamily="18" charset="0"/>
              </a:rPr>
              <a:t>Abstract</a:t>
            </a:r>
          </a:p>
        </p:txBody>
      </p:sp>
      <p:sp>
        <p:nvSpPr>
          <p:cNvPr id="6" name="TextBox 5">
            <a:extLst>
              <a:ext uri="{FF2B5EF4-FFF2-40B4-BE49-F238E27FC236}">
                <a16:creationId xmlns:a16="http://schemas.microsoft.com/office/drawing/2014/main" id="{1A74623B-110F-9401-C2D3-3447A5829113}"/>
              </a:ext>
            </a:extLst>
          </p:cNvPr>
          <p:cNvSpPr txBox="1"/>
          <p:nvPr/>
        </p:nvSpPr>
        <p:spPr>
          <a:xfrm>
            <a:off x="545839" y="1870668"/>
            <a:ext cx="11405369" cy="3970318"/>
          </a:xfrm>
          <a:prstGeom prst="rect">
            <a:avLst/>
          </a:prstGeom>
          <a:noFill/>
        </p:spPr>
        <p:txBody>
          <a:bodyPr wrap="square">
            <a:spAutoFit/>
          </a:bodyPr>
          <a:lstStyle/>
          <a:p>
            <a:r>
              <a:rPr lang="en-US" dirty="0"/>
              <a:t>The full adder, a crucial component of the Arithmetic Logic Unit (ALU) and a fundamental functional unit in Digital Signal Processors (DSPs) and microprocessors, is used in this study to construct a 4-bit magnitude comparator. In modern VLSI design, low-power circuit design has emerged as a crucial area of concentration. The power consumption of various 4-bit magnitude comparator systems is compared in this research. The comparator uses a design based on various full adder types, including a conventional full adder, a full adder with two XNOR gates and one multiplexer, a 2×1 multiplexer-based full adder, a NAND gate-based full adder, and an XOR-XNOR with multiplexer-based full adder, to determine whether one binary number is greater than, equal to, or less than another. A machine learning (ML) technique is incorporated to model and forecast power, delay, and area metrics under process-voltage-temperature (PVT) fluctuations to improve the performance evaluation. During the early stages of design space exploration, this prediction model helps choose the most effective design configuration. According to simulation results utilising Cadence tools in 45nm technology, the most power-delay efficient solution for low-power digital comparator applications is obtained by combining ML-driven Optimisation with a 4-bit digital magnitude comparator employing complete adder architecture by providing quick and precise estimations without the need for extensive simulations, the hybrid methodology greatly enhances design decisions</a:t>
            </a:r>
            <a:endParaRPr lang="en-IN" dirty="0"/>
          </a:p>
        </p:txBody>
      </p:sp>
    </p:spTree>
    <p:extLst>
      <p:ext uri="{BB962C8B-B14F-4D97-AF65-F5344CB8AC3E}">
        <p14:creationId xmlns:p14="http://schemas.microsoft.com/office/powerpoint/2010/main" val="262936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005512-A395-A15D-199F-1A48A27316EB}"/>
              </a:ext>
            </a:extLst>
          </p:cNvPr>
          <p:cNvSpPr>
            <a:spLocks noGrp="1"/>
          </p:cNvSpPr>
          <p:nvPr>
            <p:ph type="sldNum" sz="quarter" idx="12"/>
          </p:nvPr>
        </p:nvSpPr>
        <p:spPr/>
        <p:txBody>
          <a:bodyPr/>
          <a:lstStyle/>
          <a:p>
            <a:pPr>
              <a:defRPr/>
            </a:pPr>
            <a:fld id="{76ADF1C8-366A-42D8-9AE4-D45EF1EF8B8C}" type="slidenum">
              <a:rPr lang="en-US" smtClean="0"/>
              <a:pPr>
                <a:defRPr/>
              </a:pPr>
              <a:t>20</a:t>
            </a:fld>
            <a:endParaRPr lang="en-US"/>
          </a:p>
        </p:txBody>
      </p:sp>
      <p:pic>
        <p:nvPicPr>
          <p:cNvPr id="6" name="Picture 5">
            <a:extLst>
              <a:ext uri="{FF2B5EF4-FFF2-40B4-BE49-F238E27FC236}">
                <a16:creationId xmlns:a16="http://schemas.microsoft.com/office/drawing/2014/main" id="{0B6272DC-928C-5CCD-8384-CA59024FB8F6}"/>
              </a:ext>
            </a:extLst>
          </p:cNvPr>
          <p:cNvPicPr>
            <a:picLocks noChangeAspect="1"/>
          </p:cNvPicPr>
          <p:nvPr/>
        </p:nvPicPr>
        <p:blipFill>
          <a:blip r:embed="rId2"/>
          <a:stretch>
            <a:fillRect/>
          </a:stretch>
        </p:blipFill>
        <p:spPr>
          <a:xfrm>
            <a:off x="1088136" y="1057739"/>
            <a:ext cx="9652819" cy="4742521"/>
          </a:xfrm>
          <a:prstGeom prst="rect">
            <a:avLst/>
          </a:prstGeom>
        </p:spPr>
      </p:pic>
      <p:sp>
        <p:nvSpPr>
          <p:cNvPr id="8" name="TextBox 7">
            <a:extLst>
              <a:ext uri="{FF2B5EF4-FFF2-40B4-BE49-F238E27FC236}">
                <a16:creationId xmlns:a16="http://schemas.microsoft.com/office/drawing/2014/main" id="{07FE0ADB-9A6A-F928-114E-2758FC514695}"/>
              </a:ext>
            </a:extLst>
          </p:cNvPr>
          <p:cNvSpPr txBox="1"/>
          <p:nvPr/>
        </p:nvSpPr>
        <p:spPr>
          <a:xfrm>
            <a:off x="2554515" y="452145"/>
            <a:ext cx="6096000" cy="369332"/>
          </a:xfrm>
          <a:prstGeom prst="rect">
            <a:avLst/>
          </a:prstGeom>
          <a:noFill/>
        </p:spPr>
        <p:txBody>
          <a:bodyPr wrap="square">
            <a:spAutoFit/>
          </a:bodyPr>
          <a:lstStyle/>
          <a:p>
            <a:pPr algn="ctr"/>
            <a:r>
              <a:rPr lang="en-US" b="1" dirty="0"/>
              <a:t>4-BIT COMPARATOR USING 2XNOR 1 MUX</a:t>
            </a:r>
            <a:endParaRPr lang="en-IN" b="1" dirty="0"/>
          </a:p>
        </p:txBody>
      </p:sp>
    </p:spTree>
    <p:extLst>
      <p:ext uri="{BB962C8B-B14F-4D97-AF65-F5344CB8AC3E}">
        <p14:creationId xmlns:p14="http://schemas.microsoft.com/office/powerpoint/2010/main" val="2872294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B043FD-FFF2-F8BA-460E-BC92E4F9128D}"/>
              </a:ext>
            </a:extLst>
          </p:cNvPr>
          <p:cNvSpPr>
            <a:spLocks noGrp="1"/>
          </p:cNvSpPr>
          <p:nvPr>
            <p:ph type="sldNum" sz="quarter" idx="12"/>
          </p:nvPr>
        </p:nvSpPr>
        <p:spPr/>
        <p:txBody>
          <a:bodyPr/>
          <a:lstStyle/>
          <a:p>
            <a:pPr>
              <a:defRPr/>
            </a:pPr>
            <a:fld id="{76ADF1C8-366A-42D8-9AE4-D45EF1EF8B8C}" type="slidenum">
              <a:rPr lang="en-US" smtClean="0"/>
              <a:pPr>
                <a:defRPr/>
              </a:pPr>
              <a:t>21</a:t>
            </a:fld>
            <a:endParaRPr lang="en-US"/>
          </a:p>
        </p:txBody>
      </p:sp>
      <p:pic>
        <p:nvPicPr>
          <p:cNvPr id="6" name="Picture 5">
            <a:extLst>
              <a:ext uri="{FF2B5EF4-FFF2-40B4-BE49-F238E27FC236}">
                <a16:creationId xmlns:a16="http://schemas.microsoft.com/office/drawing/2014/main" id="{0A6B9CBF-C872-D322-1C24-F844B1361698}"/>
              </a:ext>
            </a:extLst>
          </p:cNvPr>
          <p:cNvPicPr>
            <a:picLocks noChangeAspect="1"/>
          </p:cNvPicPr>
          <p:nvPr/>
        </p:nvPicPr>
        <p:blipFill>
          <a:blip r:embed="rId2"/>
          <a:stretch>
            <a:fillRect/>
          </a:stretch>
        </p:blipFill>
        <p:spPr>
          <a:xfrm>
            <a:off x="706249" y="1038579"/>
            <a:ext cx="10779501" cy="5416767"/>
          </a:xfrm>
          <a:prstGeom prst="rect">
            <a:avLst/>
          </a:prstGeom>
        </p:spPr>
      </p:pic>
      <p:sp>
        <p:nvSpPr>
          <p:cNvPr id="8" name="TextBox 7">
            <a:extLst>
              <a:ext uri="{FF2B5EF4-FFF2-40B4-BE49-F238E27FC236}">
                <a16:creationId xmlns:a16="http://schemas.microsoft.com/office/drawing/2014/main" id="{A8C0C9C5-7821-950B-E207-9DE45380E2A1}"/>
              </a:ext>
            </a:extLst>
          </p:cNvPr>
          <p:cNvSpPr txBox="1"/>
          <p:nvPr/>
        </p:nvSpPr>
        <p:spPr>
          <a:xfrm>
            <a:off x="2743200" y="428445"/>
            <a:ext cx="6096000" cy="369332"/>
          </a:xfrm>
          <a:prstGeom prst="rect">
            <a:avLst/>
          </a:prstGeom>
          <a:noFill/>
        </p:spPr>
        <p:txBody>
          <a:bodyPr wrap="square">
            <a:spAutoFit/>
          </a:bodyPr>
          <a:lstStyle/>
          <a:p>
            <a:pPr algn="ctr"/>
            <a:r>
              <a:rPr lang="en-US" sz="1800" b="1" dirty="0"/>
              <a:t>4 BIT COMPARATOR USING FA(2XNOR 1 MUX) –TEST BENCH</a:t>
            </a:r>
            <a:endParaRPr lang="en-IN" sz="1800" b="1" dirty="0"/>
          </a:p>
        </p:txBody>
      </p:sp>
    </p:spTree>
    <p:extLst>
      <p:ext uri="{BB962C8B-B14F-4D97-AF65-F5344CB8AC3E}">
        <p14:creationId xmlns:p14="http://schemas.microsoft.com/office/powerpoint/2010/main" val="1415916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67B540-81A3-51E7-447E-729CD58D3C34}"/>
              </a:ext>
            </a:extLst>
          </p:cNvPr>
          <p:cNvSpPr>
            <a:spLocks noGrp="1"/>
          </p:cNvSpPr>
          <p:nvPr>
            <p:ph type="sldNum" sz="quarter" idx="12"/>
          </p:nvPr>
        </p:nvSpPr>
        <p:spPr/>
        <p:txBody>
          <a:bodyPr/>
          <a:lstStyle/>
          <a:p>
            <a:pPr>
              <a:defRPr/>
            </a:pPr>
            <a:fld id="{76ADF1C8-366A-42D8-9AE4-D45EF1EF8B8C}" type="slidenum">
              <a:rPr lang="en-US" smtClean="0"/>
              <a:pPr>
                <a:defRPr/>
              </a:pPr>
              <a:t>22</a:t>
            </a:fld>
            <a:endParaRPr lang="en-US"/>
          </a:p>
        </p:txBody>
      </p:sp>
      <p:sp>
        <p:nvSpPr>
          <p:cNvPr id="8" name="TextBox 7">
            <a:extLst>
              <a:ext uri="{FF2B5EF4-FFF2-40B4-BE49-F238E27FC236}">
                <a16:creationId xmlns:a16="http://schemas.microsoft.com/office/drawing/2014/main" id="{082CD1D6-0488-7974-8927-C00F2E1A4019}"/>
              </a:ext>
            </a:extLst>
          </p:cNvPr>
          <p:cNvSpPr txBox="1"/>
          <p:nvPr/>
        </p:nvSpPr>
        <p:spPr>
          <a:xfrm>
            <a:off x="3667259" y="247926"/>
            <a:ext cx="6098146" cy="369332"/>
          </a:xfrm>
          <a:prstGeom prst="rect">
            <a:avLst/>
          </a:prstGeom>
          <a:noFill/>
        </p:spPr>
        <p:txBody>
          <a:bodyPr wrap="square">
            <a:spAutoFit/>
          </a:bodyPr>
          <a:lstStyle/>
          <a:p>
            <a:pPr algn="ctr"/>
            <a:r>
              <a:rPr lang="en-US" b="1" dirty="0"/>
              <a:t>4 BIT COMPARATOR USING FA(2 XNOR 1 MUX) –OUTPUT</a:t>
            </a:r>
            <a:endParaRPr lang="en-IN" b="1" dirty="0"/>
          </a:p>
        </p:txBody>
      </p:sp>
      <p:pic>
        <p:nvPicPr>
          <p:cNvPr id="5" name="Picture 4">
            <a:extLst>
              <a:ext uri="{FF2B5EF4-FFF2-40B4-BE49-F238E27FC236}">
                <a16:creationId xmlns:a16="http://schemas.microsoft.com/office/drawing/2014/main" id="{51BF8DFE-8360-02F0-30C0-B8EA4E845C49}"/>
              </a:ext>
            </a:extLst>
          </p:cNvPr>
          <p:cNvPicPr>
            <a:picLocks noChangeAspect="1"/>
          </p:cNvPicPr>
          <p:nvPr/>
        </p:nvPicPr>
        <p:blipFill>
          <a:blip r:embed="rId2"/>
          <a:stretch>
            <a:fillRect/>
          </a:stretch>
        </p:blipFill>
        <p:spPr>
          <a:xfrm>
            <a:off x="0" y="716120"/>
            <a:ext cx="12192000" cy="5425759"/>
          </a:xfrm>
          <a:prstGeom prst="rect">
            <a:avLst/>
          </a:prstGeom>
        </p:spPr>
      </p:pic>
    </p:spTree>
    <p:extLst>
      <p:ext uri="{BB962C8B-B14F-4D97-AF65-F5344CB8AC3E}">
        <p14:creationId xmlns:p14="http://schemas.microsoft.com/office/powerpoint/2010/main" val="455618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27FD66-47E0-C46E-F808-5DEE4035BB6C}"/>
              </a:ext>
            </a:extLst>
          </p:cNvPr>
          <p:cNvSpPr>
            <a:spLocks noGrp="1"/>
          </p:cNvSpPr>
          <p:nvPr>
            <p:ph type="sldNum" sz="quarter" idx="12"/>
          </p:nvPr>
        </p:nvSpPr>
        <p:spPr/>
        <p:txBody>
          <a:bodyPr/>
          <a:lstStyle/>
          <a:p>
            <a:pPr>
              <a:defRPr/>
            </a:pPr>
            <a:fld id="{76ADF1C8-366A-42D8-9AE4-D45EF1EF8B8C}" type="slidenum">
              <a:rPr lang="en-US" smtClean="0"/>
              <a:pPr>
                <a:defRPr/>
              </a:pPr>
              <a:t>23</a:t>
            </a:fld>
            <a:endParaRPr lang="en-US"/>
          </a:p>
        </p:txBody>
      </p:sp>
      <p:pic>
        <p:nvPicPr>
          <p:cNvPr id="6" name="Picture 5">
            <a:extLst>
              <a:ext uri="{FF2B5EF4-FFF2-40B4-BE49-F238E27FC236}">
                <a16:creationId xmlns:a16="http://schemas.microsoft.com/office/drawing/2014/main" id="{E82ADF21-15B7-8AE6-1EFF-12F52AF61DA6}"/>
              </a:ext>
            </a:extLst>
          </p:cNvPr>
          <p:cNvPicPr>
            <a:picLocks noChangeAspect="1"/>
          </p:cNvPicPr>
          <p:nvPr/>
        </p:nvPicPr>
        <p:blipFill>
          <a:blip r:embed="rId2"/>
          <a:stretch>
            <a:fillRect/>
          </a:stretch>
        </p:blipFill>
        <p:spPr>
          <a:xfrm>
            <a:off x="686878" y="1550629"/>
            <a:ext cx="7130161" cy="3150537"/>
          </a:xfrm>
          <a:prstGeom prst="rect">
            <a:avLst/>
          </a:prstGeom>
        </p:spPr>
      </p:pic>
      <p:sp>
        <p:nvSpPr>
          <p:cNvPr id="7" name="TextBox 6">
            <a:extLst>
              <a:ext uri="{FF2B5EF4-FFF2-40B4-BE49-F238E27FC236}">
                <a16:creationId xmlns:a16="http://schemas.microsoft.com/office/drawing/2014/main" id="{B0A96F60-E5A0-2A1F-EE1A-4E847D153A59}"/>
              </a:ext>
            </a:extLst>
          </p:cNvPr>
          <p:cNvSpPr txBox="1"/>
          <p:nvPr/>
        </p:nvSpPr>
        <p:spPr>
          <a:xfrm>
            <a:off x="2585409" y="585215"/>
            <a:ext cx="6194738" cy="400110"/>
          </a:xfrm>
          <a:prstGeom prst="rect">
            <a:avLst/>
          </a:prstGeom>
          <a:noFill/>
        </p:spPr>
        <p:txBody>
          <a:bodyPr wrap="square" rtlCol="0">
            <a:spAutoFit/>
          </a:bodyPr>
          <a:lstStyle/>
          <a:p>
            <a:pPr algn="ctr"/>
            <a:r>
              <a:rPr lang="en-IN" sz="2000" b="1" dirty="0"/>
              <a:t>FULL ADDER USING UNIVERSAL GATES(NAND GATE)</a:t>
            </a:r>
            <a:endParaRPr lang="en-IN" b="1" dirty="0"/>
          </a:p>
        </p:txBody>
      </p:sp>
      <p:sp>
        <p:nvSpPr>
          <p:cNvPr id="8" name="TextBox 7">
            <a:extLst>
              <a:ext uri="{FF2B5EF4-FFF2-40B4-BE49-F238E27FC236}">
                <a16:creationId xmlns:a16="http://schemas.microsoft.com/office/drawing/2014/main" id="{72EAF278-83E9-2C78-919B-89D833EC845A}"/>
              </a:ext>
            </a:extLst>
          </p:cNvPr>
          <p:cNvSpPr txBox="1"/>
          <p:nvPr/>
        </p:nvSpPr>
        <p:spPr>
          <a:xfrm>
            <a:off x="7817040" y="1346275"/>
            <a:ext cx="3986784" cy="4801314"/>
          </a:xfrm>
          <a:prstGeom prst="rect">
            <a:avLst/>
          </a:prstGeom>
          <a:noFill/>
        </p:spPr>
        <p:txBody>
          <a:bodyPr wrap="square" rtlCol="0">
            <a:spAutoFit/>
          </a:bodyPr>
          <a:lstStyle/>
          <a:p>
            <a:pPr>
              <a:buNone/>
            </a:pPr>
            <a:r>
              <a:rPr lang="en-US" b="1" dirty="0"/>
              <a:t>NAND-based full adder works like this::</a:t>
            </a:r>
          </a:p>
          <a:p>
            <a:pPr>
              <a:buFont typeface="+mj-lt"/>
              <a:buAutoNum type="arabicPeriod"/>
            </a:pPr>
            <a:r>
              <a:rPr lang="en-US" b="1" dirty="0"/>
              <a:t>NAND gate 1</a:t>
            </a:r>
            <a:r>
              <a:rPr lang="en-US" dirty="0"/>
              <a:t> – Generates the complement of the AND operation of inputs A and B.</a:t>
            </a:r>
          </a:p>
          <a:p>
            <a:pPr>
              <a:buFont typeface="+mj-lt"/>
              <a:buAutoNum type="arabicPeriod"/>
            </a:pPr>
            <a:r>
              <a:rPr lang="en-US" b="1" dirty="0"/>
              <a:t>NAND gates 2 and 3</a:t>
            </a:r>
            <a:r>
              <a:rPr lang="en-US" dirty="0"/>
              <a:t> – Generate the intermediate terms for XOR operation (using the fact that XOR can be built from NAND gates).</a:t>
            </a:r>
          </a:p>
          <a:p>
            <a:pPr>
              <a:buFont typeface="+mj-lt"/>
              <a:buAutoNum type="arabicPeriod"/>
            </a:pPr>
            <a:r>
              <a:rPr lang="en-US" b="1" dirty="0"/>
              <a:t>NAND gates 4 and 5</a:t>
            </a:r>
            <a:r>
              <a:rPr lang="en-US" dirty="0"/>
              <a:t> – Combine intermediate results to generate the sum output (S).</a:t>
            </a:r>
          </a:p>
          <a:p>
            <a:pPr>
              <a:buFont typeface="+mj-lt"/>
              <a:buAutoNum type="arabicPeriod"/>
            </a:pPr>
            <a:r>
              <a:rPr lang="en-US" b="1" dirty="0"/>
              <a:t>NAND gates 6 and 7</a:t>
            </a:r>
            <a:r>
              <a:rPr lang="en-US" dirty="0"/>
              <a:t> – Generate the carry output terms using the same principle as AND gates.</a:t>
            </a:r>
          </a:p>
          <a:p>
            <a:pPr>
              <a:buFont typeface="+mj-lt"/>
              <a:buAutoNum type="arabicPeriod"/>
            </a:pPr>
            <a:r>
              <a:rPr lang="en-US" b="1" dirty="0"/>
              <a:t>NAND gates 8 and 9</a:t>
            </a:r>
            <a:r>
              <a:rPr lang="en-US" dirty="0"/>
              <a:t> – Finalize the sum and carry outputs.</a:t>
            </a:r>
          </a:p>
          <a:p>
            <a:endParaRPr lang="en-IN" dirty="0"/>
          </a:p>
        </p:txBody>
      </p:sp>
    </p:spTree>
    <p:extLst>
      <p:ext uri="{BB962C8B-B14F-4D97-AF65-F5344CB8AC3E}">
        <p14:creationId xmlns:p14="http://schemas.microsoft.com/office/powerpoint/2010/main" val="3294723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975468-7E6D-75B9-29B1-CA881F48331A}"/>
              </a:ext>
            </a:extLst>
          </p:cNvPr>
          <p:cNvSpPr>
            <a:spLocks noGrp="1"/>
          </p:cNvSpPr>
          <p:nvPr>
            <p:ph type="sldNum" sz="quarter" idx="12"/>
          </p:nvPr>
        </p:nvSpPr>
        <p:spPr/>
        <p:txBody>
          <a:bodyPr/>
          <a:lstStyle/>
          <a:p>
            <a:pPr>
              <a:defRPr/>
            </a:pPr>
            <a:fld id="{76ADF1C8-366A-42D8-9AE4-D45EF1EF8B8C}" type="slidenum">
              <a:rPr lang="en-US" smtClean="0"/>
              <a:pPr>
                <a:defRPr/>
              </a:pPr>
              <a:t>24</a:t>
            </a:fld>
            <a:endParaRPr lang="en-US"/>
          </a:p>
        </p:txBody>
      </p:sp>
      <p:pic>
        <p:nvPicPr>
          <p:cNvPr id="6" name="Picture 5">
            <a:extLst>
              <a:ext uri="{FF2B5EF4-FFF2-40B4-BE49-F238E27FC236}">
                <a16:creationId xmlns:a16="http://schemas.microsoft.com/office/drawing/2014/main" id="{9BA18AEE-A5D9-91C0-41C2-D2BF2E496D95}"/>
              </a:ext>
            </a:extLst>
          </p:cNvPr>
          <p:cNvPicPr>
            <a:picLocks noChangeAspect="1"/>
          </p:cNvPicPr>
          <p:nvPr/>
        </p:nvPicPr>
        <p:blipFill>
          <a:blip r:embed="rId2"/>
          <a:stretch>
            <a:fillRect/>
          </a:stretch>
        </p:blipFill>
        <p:spPr>
          <a:xfrm>
            <a:off x="811369" y="1143451"/>
            <a:ext cx="10499759" cy="3749392"/>
          </a:xfrm>
          <a:prstGeom prst="rect">
            <a:avLst/>
          </a:prstGeom>
        </p:spPr>
      </p:pic>
      <p:sp>
        <p:nvSpPr>
          <p:cNvPr id="8" name="TextBox 7">
            <a:extLst>
              <a:ext uri="{FF2B5EF4-FFF2-40B4-BE49-F238E27FC236}">
                <a16:creationId xmlns:a16="http://schemas.microsoft.com/office/drawing/2014/main" id="{11C4E82E-56FF-5669-7AB9-A8F694C6F780}"/>
              </a:ext>
            </a:extLst>
          </p:cNvPr>
          <p:cNvSpPr txBox="1"/>
          <p:nvPr/>
        </p:nvSpPr>
        <p:spPr>
          <a:xfrm>
            <a:off x="2750712" y="594505"/>
            <a:ext cx="6098146" cy="646331"/>
          </a:xfrm>
          <a:prstGeom prst="rect">
            <a:avLst/>
          </a:prstGeom>
          <a:noFill/>
        </p:spPr>
        <p:txBody>
          <a:bodyPr wrap="square">
            <a:spAutoFit/>
          </a:bodyPr>
          <a:lstStyle/>
          <a:p>
            <a:pPr algn="ctr"/>
            <a:r>
              <a:rPr lang="en-IN" sz="1800" b="1" dirty="0"/>
              <a:t>FULL ADDER USING UNIVERSAL GATES(NAND GATE)-32 TRANSISTOR COUNT</a:t>
            </a:r>
            <a:endParaRPr lang="en-IN" b="1" dirty="0"/>
          </a:p>
        </p:txBody>
      </p:sp>
      <p:sp>
        <p:nvSpPr>
          <p:cNvPr id="10" name="TextBox 9">
            <a:extLst>
              <a:ext uri="{FF2B5EF4-FFF2-40B4-BE49-F238E27FC236}">
                <a16:creationId xmlns:a16="http://schemas.microsoft.com/office/drawing/2014/main" id="{EDCE2214-1099-1021-4BE1-6F4256436861}"/>
              </a:ext>
            </a:extLst>
          </p:cNvPr>
          <p:cNvSpPr txBox="1"/>
          <p:nvPr/>
        </p:nvSpPr>
        <p:spPr>
          <a:xfrm>
            <a:off x="1377052" y="4892842"/>
            <a:ext cx="9437895" cy="1200329"/>
          </a:xfrm>
          <a:prstGeom prst="rect">
            <a:avLst/>
          </a:prstGeom>
          <a:noFill/>
        </p:spPr>
        <p:txBody>
          <a:bodyPr wrap="square">
            <a:spAutoFit/>
          </a:bodyPr>
          <a:lstStyle/>
          <a:p>
            <a:pPr>
              <a:buNone/>
            </a:pPr>
            <a:endParaRPr lang="en-US" b="1" dirty="0"/>
          </a:p>
          <a:p>
            <a:pPr>
              <a:buFont typeface="Arial" panose="020B0604020202020204" pitchFamily="34" charset="0"/>
              <a:buChar char="•"/>
            </a:pPr>
            <a:r>
              <a:rPr lang="en-US" dirty="0"/>
              <a:t>NAND gates are considered </a:t>
            </a:r>
            <a:r>
              <a:rPr lang="en-US" b="1" dirty="0"/>
              <a:t>universal gates</a:t>
            </a:r>
            <a:r>
              <a:rPr lang="en-US" dirty="0"/>
              <a:t> – any logic circuit can be constructed using only NAND gates.</a:t>
            </a:r>
          </a:p>
          <a:p>
            <a:pPr>
              <a:buFont typeface="Arial" panose="020B0604020202020204" pitchFamily="34" charset="0"/>
              <a:buChar char="•"/>
            </a:pPr>
            <a:r>
              <a:rPr lang="en-US" dirty="0"/>
              <a:t>Full adders using NAND gates are efficient in terms of gate minimization and cost reduction.</a:t>
            </a:r>
          </a:p>
        </p:txBody>
      </p:sp>
    </p:spTree>
    <p:extLst>
      <p:ext uri="{BB962C8B-B14F-4D97-AF65-F5344CB8AC3E}">
        <p14:creationId xmlns:p14="http://schemas.microsoft.com/office/powerpoint/2010/main" val="759395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918C10-880F-3EBB-3026-A983161C215D}"/>
              </a:ext>
            </a:extLst>
          </p:cNvPr>
          <p:cNvSpPr>
            <a:spLocks noGrp="1"/>
          </p:cNvSpPr>
          <p:nvPr>
            <p:ph type="sldNum" sz="quarter" idx="12"/>
          </p:nvPr>
        </p:nvSpPr>
        <p:spPr/>
        <p:txBody>
          <a:bodyPr/>
          <a:lstStyle/>
          <a:p>
            <a:pPr>
              <a:defRPr/>
            </a:pPr>
            <a:fld id="{76ADF1C8-366A-42D8-9AE4-D45EF1EF8B8C}" type="slidenum">
              <a:rPr lang="en-US" smtClean="0"/>
              <a:pPr>
                <a:defRPr/>
              </a:pPr>
              <a:t>25</a:t>
            </a:fld>
            <a:endParaRPr lang="en-US"/>
          </a:p>
        </p:txBody>
      </p:sp>
      <p:pic>
        <p:nvPicPr>
          <p:cNvPr id="6" name="Picture 5">
            <a:extLst>
              <a:ext uri="{FF2B5EF4-FFF2-40B4-BE49-F238E27FC236}">
                <a16:creationId xmlns:a16="http://schemas.microsoft.com/office/drawing/2014/main" id="{0F0EFAC7-D659-3990-CD34-75F36D57773C}"/>
              </a:ext>
            </a:extLst>
          </p:cNvPr>
          <p:cNvPicPr>
            <a:picLocks noChangeAspect="1"/>
          </p:cNvPicPr>
          <p:nvPr/>
        </p:nvPicPr>
        <p:blipFill>
          <a:blip r:embed="rId2"/>
          <a:stretch>
            <a:fillRect/>
          </a:stretch>
        </p:blipFill>
        <p:spPr>
          <a:xfrm>
            <a:off x="1444659" y="1155742"/>
            <a:ext cx="8478433" cy="4829849"/>
          </a:xfrm>
          <a:prstGeom prst="rect">
            <a:avLst/>
          </a:prstGeom>
        </p:spPr>
      </p:pic>
      <p:sp>
        <p:nvSpPr>
          <p:cNvPr id="8" name="TextBox 7">
            <a:extLst>
              <a:ext uri="{FF2B5EF4-FFF2-40B4-BE49-F238E27FC236}">
                <a16:creationId xmlns:a16="http://schemas.microsoft.com/office/drawing/2014/main" id="{856487B4-8541-D085-935D-389188DE9405}"/>
              </a:ext>
            </a:extLst>
          </p:cNvPr>
          <p:cNvSpPr txBox="1"/>
          <p:nvPr/>
        </p:nvSpPr>
        <p:spPr>
          <a:xfrm>
            <a:off x="2920285" y="458148"/>
            <a:ext cx="6098146" cy="369332"/>
          </a:xfrm>
          <a:prstGeom prst="rect">
            <a:avLst/>
          </a:prstGeom>
          <a:noFill/>
        </p:spPr>
        <p:txBody>
          <a:bodyPr wrap="square">
            <a:spAutoFit/>
          </a:bodyPr>
          <a:lstStyle/>
          <a:p>
            <a:pPr algn="ctr"/>
            <a:r>
              <a:rPr lang="en-US" b="1" dirty="0"/>
              <a:t>4-BIT COMPARATOR USING FA(NAND GATES)</a:t>
            </a:r>
            <a:endParaRPr lang="en-IN" b="1" dirty="0"/>
          </a:p>
        </p:txBody>
      </p:sp>
    </p:spTree>
    <p:extLst>
      <p:ext uri="{BB962C8B-B14F-4D97-AF65-F5344CB8AC3E}">
        <p14:creationId xmlns:p14="http://schemas.microsoft.com/office/powerpoint/2010/main" val="3480997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9A9100-C38B-53EF-A6AB-2118D01C49BD}"/>
              </a:ext>
            </a:extLst>
          </p:cNvPr>
          <p:cNvSpPr>
            <a:spLocks noGrp="1"/>
          </p:cNvSpPr>
          <p:nvPr>
            <p:ph type="sldNum" sz="quarter" idx="12"/>
          </p:nvPr>
        </p:nvSpPr>
        <p:spPr/>
        <p:txBody>
          <a:bodyPr/>
          <a:lstStyle/>
          <a:p>
            <a:pPr>
              <a:defRPr/>
            </a:pPr>
            <a:fld id="{76ADF1C8-366A-42D8-9AE4-D45EF1EF8B8C}" type="slidenum">
              <a:rPr lang="en-US" smtClean="0"/>
              <a:pPr>
                <a:defRPr/>
              </a:pPr>
              <a:t>26</a:t>
            </a:fld>
            <a:endParaRPr lang="en-US"/>
          </a:p>
        </p:txBody>
      </p:sp>
      <p:pic>
        <p:nvPicPr>
          <p:cNvPr id="6" name="Picture 5">
            <a:extLst>
              <a:ext uri="{FF2B5EF4-FFF2-40B4-BE49-F238E27FC236}">
                <a16:creationId xmlns:a16="http://schemas.microsoft.com/office/drawing/2014/main" id="{07A6B7D5-D4AF-76BB-04FF-6D21B2172177}"/>
              </a:ext>
            </a:extLst>
          </p:cNvPr>
          <p:cNvPicPr>
            <a:picLocks noChangeAspect="1"/>
          </p:cNvPicPr>
          <p:nvPr/>
        </p:nvPicPr>
        <p:blipFill>
          <a:blip r:embed="rId2"/>
          <a:stretch>
            <a:fillRect/>
          </a:stretch>
        </p:blipFill>
        <p:spPr>
          <a:xfrm>
            <a:off x="708207" y="1236371"/>
            <a:ext cx="10922961" cy="4899379"/>
          </a:xfrm>
          <a:prstGeom prst="rect">
            <a:avLst/>
          </a:prstGeom>
        </p:spPr>
      </p:pic>
      <p:sp>
        <p:nvSpPr>
          <p:cNvPr id="8" name="TextBox 7">
            <a:extLst>
              <a:ext uri="{FF2B5EF4-FFF2-40B4-BE49-F238E27FC236}">
                <a16:creationId xmlns:a16="http://schemas.microsoft.com/office/drawing/2014/main" id="{0339CC3E-F5E0-1C2E-06BC-8DA09A3C67FC}"/>
              </a:ext>
            </a:extLst>
          </p:cNvPr>
          <p:cNvSpPr txBox="1"/>
          <p:nvPr/>
        </p:nvSpPr>
        <p:spPr>
          <a:xfrm>
            <a:off x="2493136" y="537583"/>
            <a:ext cx="6098146" cy="369332"/>
          </a:xfrm>
          <a:prstGeom prst="rect">
            <a:avLst/>
          </a:prstGeom>
          <a:noFill/>
        </p:spPr>
        <p:txBody>
          <a:bodyPr wrap="square">
            <a:spAutoFit/>
          </a:bodyPr>
          <a:lstStyle/>
          <a:p>
            <a:pPr algn="ctr"/>
            <a:r>
              <a:rPr lang="en-US" b="1" dirty="0"/>
              <a:t>N</a:t>
            </a:r>
            <a:r>
              <a:rPr lang="en-IN" b="1" dirty="0"/>
              <a:t>AND GATE FULL ADDER SYMBOL AND POWER CONNECTIONS</a:t>
            </a:r>
          </a:p>
        </p:txBody>
      </p:sp>
    </p:spTree>
    <p:extLst>
      <p:ext uri="{BB962C8B-B14F-4D97-AF65-F5344CB8AC3E}">
        <p14:creationId xmlns:p14="http://schemas.microsoft.com/office/powerpoint/2010/main" val="1502478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9EAFBF-3B51-B245-C796-E06F0AF441A1}"/>
              </a:ext>
            </a:extLst>
          </p:cNvPr>
          <p:cNvSpPr>
            <a:spLocks noGrp="1"/>
          </p:cNvSpPr>
          <p:nvPr>
            <p:ph type="sldNum" sz="quarter" idx="12"/>
          </p:nvPr>
        </p:nvSpPr>
        <p:spPr/>
        <p:txBody>
          <a:bodyPr/>
          <a:lstStyle/>
          <a:p>
            <a:pPr>
              <a:defRPr/>
            </a:pPr>
            <a:fld id="{76ADF1C8-366A-42D8-9AE4-D45EF1EF8B8C}" type="slidenum">
              <a:rPr lang="en-US" smtClean="0"/>
              <a:pPr>
                <a:defRPr/>
              </a:pPr>
              <a:t>27</a:t>
            </a:fld>
            <a:endParaRPr lang="en-US"/>
          </a:p>
        </p:txBody>
      </p:sp>
      <p:pic>
        <p:nvPicPr>
          <p:cNvPr id="6" name="Picture 5">
            <a:extLst>
              <a:ext uri="{FF2B5EF4-FFF2-40B4-BE49-F238E27FC236}">
                <a16:creationId xmlns:a16="http://schemas.microsoft.com/office/drawing/2014/main" id="{B3C375C0-8A6F-A708-477F-CAAA6F7DAFC0}"/>
              </a:ext>
            </a:extLst>
          </p:cNvPr>
          <p:cNvPicPr>
            <a:picLocks noChangeAspect="1"/>
          </p:cNvPicPr>
          <p:nvPr/>
        </p:nvPicPr>
        <p:blipFill>
          <a:blip r:embed="rId2"/>
          <a:stretch>
            <a:fillRect/>
          </a:stretch>
        </p:blipFill>
        <p:spPr>
          <a:xfrm>
            <a:off x="0" y="716120"/>
            <a:ext cx="12192000" cy="5425759"/>
          </a:xfrm>
          <a:prstGeom prst="rect">
            <a:avLst/>
          </a:prstGeom>
        </p:spPr>
      </p:pic>
      <p:sp>
        <p:nvSpPr>
          <p:cNvPr id="8" name="TextBox 7">
            <a:extLst>
              <a:ext uri="{FF2B5EF4-FFF2-40B4-BE49-F238E27FC236}">
                <a16:creationId xmlns:a16="http://schemas.microsoft.com/office/drawing/2014/main" id="{E07E6F7B-CCAA-8152-A538-420AE12ACFBC}"/>
              </a:ext>
            </a:extLst>
          </p:cNvPr>
          <p:cNvSpPr txBox="1"/>
          <p:nvPr/>
        </p:nvSpPr>
        <p:spPr>
          <a:xfrm>
            <a:off x="2894526" y="346788"/>
            <a:ext cx="6098146" cy="369332"/>
          </a:xfrm>
          <a:prstGeom prst="rect">
            <a:avLst/>
          </a:prstGeom>
          <a:noFill/>
        </p:spPr>
        <p:txBody>
          <a:bodyPr wrap="square">
            <a:spAutoFit/>
          </a:bodyPr>
          <a:lstStyle/>
          <a:p>
            <a:pPr algn="ctr"/>
            <a:r>
              <a:rPr lang="en-US" b="1" dirty="0"/>
              <a:t>4-BIT COMPARATOR USING FA(NAND GATES) OUTPUT</a:t>
            </a:r>
            <a:endParaRPr lang="en-IN" b="1" dirty="0"/>
          </a:p>
        </p:txBody>
      </p:sp>
    </p:spTree>
    <p:extLst>
      <p:ext uri="{BB962C8B-B14F-4D97-AF65-F5344CB8AC3E}">
        <p14:creationId xmlns:p14="http://schemas.microsoft.com/office/powerpoint/2010/main" val="1448461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7521A7-AA1C-0921-A3E0-AC60A9B40B2A}"/>
              </a:ext>
            </a:extLst>
          </p:cNvPr>
          <p:cNvSpPr>
            <a:spLocks noGrp="1"/>
          </p:cNvSpPr>
          <p:nvPr>
            <p:ph type="sldNum" sz="quarter" idx="12"/>
          </p:nvPr>
        </p:nvSpPr>
        <p:spPr/>
        <p:txBody>
          <a:bodyPr/>
          <a:lstStyle/>
          <a:p>
            <a:pPr>
              <a:defRPr/>
            </a:pPr>
            <a:fld id="{76ADF1C8-366A-42D8-9AE4-D45EF1EF8B8C}" type="slidenum">
              <a:rPr lang="en-US" smtClean="0"/>
              <a:pPr>
                <a:defRPr/>
              </a:pPr>
              <a:t>28</a:t>
            </a:fld>
            <a:endParaRPr lang="en-US"/>
          </a:p>
        </p:txBody>
      </p:sp>
      <p:pic>
        <p:nvPicPr>
          <p:cNvPr id="6" name="Picture 5">
            <a:extLst>
              <a:ext uri="{FF2B5EF4-FFF2-40B4-BE49-F238E27FC236}">
                <a16:creationId xmlns:a16="http://schemas.microsoft.com/office/drawing/2014/main" id="{A7995608-F57A-CAAB-E591-D61E758AD5EC}"/>
              </a:ext>
            </a:extLst>
          </p:cNvPr>
          <p:cNvPicPr>
            <a:picLocks noChangeAspect="1"/>
          </p:cNvPicPr>
          <p:nvPr/>
        </p:nvPicPr>
        <p:blipFill>
          <a:blip r:embed="rId2"/>
          <a:stretch>
            <a:fillRect/>
          </a:stretch>
        </p:blipFill>
        <p:spPr>
          <a:xfrm>
            <a:off x="1553035" y="1104897"/>
            <a:ext cx="4083623" cy="3054207"/>
          </a:xfrm>
          <a:prstGeom prst="rect">
            <a:avLst/>
          </a:prstGeom>
        </p:spPr>
      </p:pic>
      <p:sp>
        <p:nvSpPr>
          <p:cNvPr id="8" name="TextBox 7">
            <a:extLst>
              <a:ext uri="{FF2B5EF4-FFF2-40B4-BE49-F238E27FC236}">
                <a16:creationId xmlns:a16="http://schemas.microsoft.com/office/drawing/2014/main" id="{9D490BF9-4CF0-4FB3-B2FA-B3CD77BBDD1E}"/>
              </a:ext>
            </a:extLst>
          </p:cNvPr>
          <p:cNvSpPr txBox="1"/>
          <p:nvPr/>
        </p:nvSpPr>
        <p:spPr>
          <a:xfrm>
            <a:off x="2634802" y="160792"/>
            <a:ext cx="6098146" cy="369332"/>
          </a:xfrm>
          <a:prstGeom prst="rect">
            <a:avLst/>
          </a:prstGeom>
          <a:noFill/>
        </p:spPr>
        <p:txBody>
          <a:bodyPr wrap="square">
            <a:spAutoFit/>
          </a:bodyPr>
          <a:lstStyle/>
          <a:p>
            <a:r>
              <a:rPr lang="en-US" altLang="en-US" sz="1800" b="1" dirty="0">
                <a:latin typeface="Times New Roman" panose="02020603050405020304" pitchFamily="18" charset="0"/>
                <a:cs typeface="Times New Roman" panose="02020603050405020304" pitchFamily="18" charset="0"/>
              </a:rPr>
              <a:t>FULL ADDER USING 1-XNOR,1-XOR AND 2 MUX</a:t>
            </a:r>
            <a:endParaRPr lang="en-IN" dirty="0"/>
          </a:p>
        </p:txBody>
      </p:sp>
      <p:sp>
        <p:nvSpPr>
          <p:cNvPr id="12" name="TextBox 11">
            <a:extLst>
              <a:ext uri="{FF2B5EF4-FFF2-40B4-BE49-F238E27FC236}">
                <a16:creationId xmlns:a16="http://schemas.microsoft.com/office/drawing/2014/main" id="{EDBFC43C-3454-1F65-F894-EC2E54CC0C56}"/>
              </a:ext>
            </a:extLst>
          </p:cNvPr>
          <p:cNvSpPr txBox="1"/>
          <p:nvPr/>
        </p:nvSpPr>
        <p:spPr>
          <a:xfrm>
            <a:off x="6555343" y="519335"/>
            <a:ext cx="6465195" cy="5909310"/>
          </a:xfrm>
          <a:prstGeom prst="rect">
            <a:avLst/>
          </a:prstGeom>
          <a:noFill/>
        </p:spPr>
        <p:txBody>
          <a:bodyPr wrap="square" rtlCol="0">
            <a:spAutoFit/>
          </a:bodyPr>
          <a:lstStyle/>
          <a:p>
            <a:pPr>
              <a:buNone/>
            </a:pPr>
            <a:r>
              <a:rPr lang="en-IN" b="1" dirty="0"/>
              <a:t>First XOR gate</a:t>
            </a:r>
            <a:endParaRPr lang="en-IN" dirty="0"/>
          </a:p>
          <a:p>
            <a:pPr>
              <a:buFont typeface="Arial" panose="020B0604020202020204" pitchFamily="34" charset="0"/>
              <a:buChar char="•"/>
            </a:pPr>
            <a:r>
              <a:rPr lang="en-IN" dirty="0"/>
              <a:t>Inputs → A,B</a:t>
            </a:r>
          </a:p>
          <a:p>
            <a:pPr>
              <a:buFont typeface="Arial" panose="020B0604020202020204" pitchFamily="34" charset="0"/>
              <a:buChar char="•"/>
            </a:pPr>
            <a:r>
              <a:rPr lang="en-IN" dirty="0"/>
              <a:t>Output → Y=A⊕B</a:t>
            </a:r>
          </a:p>
          <a:p>
            <a:pPr>
              <a:buNone/>
            </a:pPr>
            <a:r>
              <a:rPr lang="en-IN" b="1" dirty="0"/>
              <a:t>First XNOR gate</a:t>
            </a:r>
            <a:endParaRPr lang="en-IN" dirty="0"/>
          </a:p>
          <a:p>
            <a:pPr>
              <a:buFont typeface="Arial" panose="020B0604020202020204" pitchFamily="34" charset="0"/>
              <a:buChar char="•"/>
            </a:pPr>
            <a:r>
              <a:rPr lang="en-IN" dirty="0"/>
              <a:t>Inputs → A,B</a:t>
            </a:r>
          </a:p>
          <a:p>
            <a:pPr>
              <a:buFont typeface="Arial" panose="020B0604020202020204" pitchFamily="34" charset="0"/>
              <a:buChar char="•"/>
            </a:pPr>
            <a:r>
              <a:rPr lang="en-IN" dirty="0"/>
              <a:t>Output →Y′=A⊙B=(A⊕B)’</a:t>
            </a:r>
          </a:p>
          <a:p>
            <a:pPr>
              <a:buNone/>
            </a:pPr>
            <a:r>
              <a:rPr lang="en-IN" b="1" dirty="0"/>
              <a:t>First Multiplexer</a:t>
            </a:r>
            <a:r>
              <a:rPr lang="en-IN" dirty="0"/>
              <a:t> (for Sum)</a:t>
            </a:r>
          </a:p>
          <a:p>
            <a:pPr>
              <a:buFont typeface="Arial" panose="020B0604020202020204" pitchFamily="34" charset="0"/>
              <a:buChar char="•"/>
            </a:pPr>
            <a:r>
              <a:rPr lang="en-IN" dirty="0"/>
              <a:t>Inputs →</a:t>
            </a:r>
          </a:p>
          <a:p>
            <a:pPr marL="742950" lvl="1" indent="-285750">
              <a:buFont typeface="Arial" panose="020B0604020202020204" pitchFamily="34" charset="0"/>
              <a:buChar char="•"/>
            </a:pPr>
            <a:r>
              <a:rPr lang="en-IN" dirty="0"/>
              <a:t>In0=Y</a:t>
            </a:r>
          </a:p>
          <a:p>
            <a:pPr marL="742950" lvl="1" indent="-285750">
              <a:buFont typeface="Arial" panose="020B0604020202020204" pitchFamily="34" charset="0"/>
              <a:buChar char="•"/>
            </a:pPr>
            <a:r>
              <a:rPr lang="en-IN" dirty="0"/>
              <a:t>In1=Y’</a:t>
            </a:r>
          </a:p>
          <a:p>
            <a:pPr marL="742950" lvl="1" indent="-285750">
              <a:buFont typeface="Arial" panose="020B0604020202020204" pitchFamily="34" charset="0"/>
              <a:buChar char="•"/>
            </a:pPr>
            <a:r>
              <a:rPr lang="en-IN" dirty="0"/>
              <a:t>Selection Line → C</a:t>
            </a:r>
          </a:p>
          <a:p>
            <a:pPr>
              <a:buFont typeface="Arial" panose="020B0604020202020204" pitchFamily="34" charset="0"/>
              <a:buChar char="•"/>
            </a:pPr>
            <a:r>
              <a:rPr lang="en-IN" dirty="0"/>
              <a:t>Output →S=C⋅Y′+C⋅Y, by substituting we get,</a:t>
            </a:r>
          </a:p>
          <a:p>
            <a:r>
              <a:rPr lang="en-IN" dirty="0"/>
              <a:t>  </a:t>
            </a:r>
            <a:r>
              <a:rPr lang="en-IN" dirty="0">
                <a:sym typeface="Wingdings" panose="05000000000000000000" pitchFamily="2" charset="2"/>
              </a:rPr>
              <a:t>&gt;</a:t>
            </a:r>
            <a:r>
              <a:rPr lang="en-IN" dirty="0"/>
              <a:t>Sum=C⋅(A⊙B)+C⋅(A⊕B)</a:t>
            </a:r>
          </a:p>
          <a:p>
            <a:pPr>
              <a:buNone/>
            </a:pPr>
            <a:r>
              <a:rPr lang="en-IN" b="1" dirty="0"/>
              <a:t>Second Multiplexer</a:t>
            </a:r>
            <a:r>
              <a:rPr lang="en-IN" dirty="0"/>
              <a:t> (for Carry-out)</a:t>
            </a:r>
          </a:p>
          <a:p>
            <a:pPr>
              <a:buFont typeface="Arial" panose="020B0604020202020204" pitchFamily="34" charset="0"/>
              <a:buChar char="•"/>
            </a:pPr>
            <a:r>
              <a:rPr lang="en-IN" dirty="0"/>
              <a:t>Inputs →</a:t>
            </a:r>
          </a:p>
          <a:p>
            <a:pPr marL="742950" lvl="1" indent="-285750">
              <a:buFont typeface="Arial" panose="020B0604020202020204" pitchFamily="34" charset="0"/>
              <a:buChar char="•"/>
            </a:pPr>
            <a:r>
              <a:rPr lang="en-IN" dirty="0"/>
              <a:t>In0=Y′</a:t>
            </a:r>
          </a:p>
          <a:p>
            <a:pPr marL="742950" lvl="1" indent="-285750">
              <a:buFont typeface="Arial" panose="020B0604020202020204" pitchFamily="34" charset="0"/>
              <a:buChar char="•"/>
            </a:pPr>
            <a:r>
              <a:rPr lang="en-IN" dirty="0"/>
              <a:t>In1=Y</a:t>
            </a:r>
          </a:p>
          <a:p>
            <a:pPr>
              <a:buFont typeface="Arial" panose="020B0604020202020204" pitchFamily="34" charset="0"/>
              <a:buChar char="•"/>
            </a:pPr>
            <a:r>
              <a:rPr lang="en-IN" dirty="0"/>
              <a:t>   Selection Line → C</a:t>
            </a:r>
          </a:p>
          <a:p>
            <a:pPr>
              <a:buFont typeface="Arial" panose="020B0604020202020204" pitchFamily="34" charset="0"/>
              <a:buChar char="•"/>
            </a:pPr>
            <a:r>
              <a:rPr lang="en-IN" dirty="0"/>
              <a:t>Output →</a:t>
            </a:r>
            <a:r>
              <a:rPr lang="fr-FR" dirty="0"/>
              <a:t>Cout​=C⋅Y+C⋅Y′, by substituting we get,</a:t>
            </a:r>
          </a:p>
          <a:p>
            <a:r>
              <a:rPr lang="en-IN" dirty="0">
                <a:sym typeface="Wingdings" panose="05000000000000000000" pitchFamily="2" charset="2"/>
              </a:rPr>
              <a:t>&gt;</a:t>
            </a:r>
            <a:r>
              <a:rPr lang="en-IN" dirty="0"/>
              <a:t>Cout​=C⋅(A⊕B)+C⋅(A⊙B)</a:t>
            </a:r>
          </a:p>
          <a:p>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21B9D5D0-7C01-DF46-24B0-E0F16CD02D2F}"/>
              </a:ext>
            </a:extLst>
          </p:cNvPr>
          <p:cNvSpPr txBox="1"/>
          <p:nvPr/>
        </p:nvSpPr>
        <p:spPr>
          <a:xfrm>
            <a:off x="901521" y="4597758"/>
            <a:ext cx="4443210"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dirty="0">
                <a:latin typeface="Arial" panose="020B0604020202020204" pitchFamily="34" charset="0"/>
              </a:rPr>
              <a:t>Here from logic diagram</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B → Two bits to be added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C → Carry-in</a:t>
            </a:r>
          </a:p>
          <a:p>
            <a:endParaRPr lang="en-IN" dirty="0"/>
          </a:p>
        </p:txBody>
      </p:sp>
    </p:spTree>
    <p:extLst>
      <p:ext uri="{BB962C8B-B14F-4D97-AF65-F5344CB8AC3E}">
        <p14:creationId xmlns:p14="http://schemas.microsoft.com/office/powerpoint/2010/main" val="1951880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CFD0A4-A278-69DC-C037-3E0FC6FAB3FB}"/>
              </a:ext>
            </a:extLst>
          </p:cNvPr>
          <p:cNvSpPr>
            <a:spLocks noGrp="1"/>
          </p:cNvSpPr>
          <p:nvPr>
            <p:ph type="sldNum" sz="quarter" idx="12"/>
          </p:nvPr>
        </p:nvSpPr>
        <p:spPr/>
        <p:txBody>
          <a:bodyPr/>
          <a:lstStyle/>
          <a:p>
            <a:pPr>
              <a:defRPr/>
            </a:pPr>
            <a:fld id="{76ADF1C8-366A-42D8-9AE4-D45EF1EF8B8C}" type="slidenum">
              <a:rPr lang="en-US" smtClean="0"/>
              <a:pPr>
                <a:defRPr/>
              </a:pPr>
              <a:t>29</a:t>
            </a:fld>
            <a:endParaRPr lang="en-US"/>
          </a:p>
        </p:txBody>
      </p:sp>
      <p:pic>
        <p:nvPicPr>
          <p:cNvPr id="6" name="Picture 5">
            <a:extLst>
              <a:ext uri="{FF2B5EF4-FFF2-40B4-BE49-F238E27FC236}">
                <a16:creationId xmlns:a16="http://schemas.microsoft.com/office/drawing/2014/main" id="{A8DBCA6B-4079-EA23-92DB-F9E709BD5730}"/>
              </a:ext>
            </a:extLst>
          </p:cNvPr>
          <p:cNvPicPr>
            <a:picLocks noChangeAspect="1"/>
          </p:cNvPicPr>
          <p:nvPr/>
        </p:nvPicPr>
        <p:blipFill>
          <a:blip r:embed="rId2"/>
          <a:stretch>
            <a:fillRect/>
          </a:stretch>
        </p:blipFill>
        <p:spPr>
          <a:xfrm>
            <a:off x="713232" y="410934"/>
            <a:ext cx="11237976" cy="5563805"/>
          </a:xfrm>
          <a:prstGeom prst="rect">
            <a:avLst/>
          </a:prstGeom>
        </p:spPr>
      </p:pic>
      <p:sp>
        <p:nvSpPr>
          <p:cNvPr id="8" name="TextBox 7">
            <a:extLst>
              <a:ext uri="{FF2B5EF4-FFF2-40B4-BE49-F238E27FC236}">
                <a16:creationId xmlns:a16="http://schemas.microsoft.com/office/drawing/2014/main" id="{CBCEBF1B-6A6B-4D71-E722-819831FB26C7}"/>
              </a:ext>
            </a:extLst>
          </p:cNvPr>
          <p:cNvSpPr txBox="1"/>
          <p:nvPr/>
        </p:nvSpPr>
        <p:spPr>
          <a:xfrm>
            <a:off x="3396802" y="41602"/>
            <a:ext cx="6098146" cy="369332"/>
          </a:xfrm>
          <a:prstGeom prst="rect">
            <a:avLst/>
          </a:prstGeom>
          <a:noFill/>
        </p:spPr>
        <p:txBody>
          <a:bodyPr wrap="square">
            <a:spAutoFit/>
          </a:bodyPr>
          <a:lstStyle/>
          <a:p>
            <a:r>
              <a:rPr lang="en-US" altLang="en-US" sz="1800" b="1" dirty="0">
                <a:latin typeface="Times New Roman" panose="02020603050405020304" pitchFamily="18" charset="0"/>
                <a:cs typeface="Times New Roman" panose="02020603050405020304" pitchFamily="18" charset="0"/>
              </a:rPr>
              <a:t>FULL ADDER USING 1-XNOR,1-XOR AND 2 MUX</a:t>
            </a:r>
            <a:endParaRPr lang="en-IN" dirty="0"/>
          </a:p>
        </p:txBody>
      </p:sp>
    </p:spTree>
    <p:extLst>
      <p:ext uri="{BB962C8B-B14F-4D97-AF65-F5344CB8AC3E}">
        <p14:creationId xmlns:p14="http://schemas.microsoft.com/office/powerpoint/2010/main" val="3908364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25F55E-41AC-6657-C180-1D22F2D8B234}"/>
              </a:ext>
            </a:extLst>
          </p:cNvPr>
          <p:cNvSpPr>
            <a:spLocks noGrp="1"/>
          </p:cNvSpPr>
          <p:nvPr>
            <p:ph type="sldNum" sz="quarter" idx="12"/>
          </p:nvPr>
        </p:nvSpPr>
        <p:spPr/>
        <p:txBody>
          <a:bodyPr/>
          <a:lstStyle/>
          <a:p>
            <a:pPr>
              <a:defRPr/>
            </a:pPr>
            <a:fld id="{76ADF1C8-366A-42D8-9AE4-D45EF1EF8B8C}" type="slidenum">
              <a:rPr lang="en-US" smtClean="0"/>
              <a:pPr>
                <a:defRPr/>
              </a:pPr>
              <a:t>3</a:t>
            </a:fld>
            <a:endParaRPr lang="en-US"/>
          </a:p>
        </p:txBody>
      </p:sp>
      <p:sp>
        <p:nvSpPr>
          <p:cNvPr id="6" name="TextBox 5">
            <a:extLst>
              <a:ext uri="{FF2B5EF4-FFF2-40B4-BE49-F238E27FC236}">
                <a16:creationId xmlns:a16="http://schemas.microsoft.com/office/drawing/2014/main" id="{DCF0BF27-EF88-A6C5-CB79-FD0F86F12384}"/>
              </a:ext>
            </a:extLst>
          </p:cNvPr>
          <p:cNvSpPr txBox="1"/>
          <p:nvPr/>
        </p:nvSpPr>
        <p:spPr>
          <a:xfrm>
            <a:off x="240792" y="906393"/>
            <a:ext cx="10358521" cy="4278094"/>
          </a:xfrm>
          <a:prstGeom prst="rect">
            <a:avLst/>
          </a:prstGeom>
          <a:noFill/>
        </p:spPr>
        <p:txBody>
          <a:bodyPr wrap="square">
            <a:spAutoFit/>
          </a:bodyPr>
          <a:lstStyle/>
          <a:p>
            <a:r>
              <a:rPr lang="en-US" sz="2000" b="1" dirty="0">
                <a:solidFill>
                  <a:schemeClr val="accent1"/>
                </a:solidFill>
              </a:rPr>
              <a:t>VLSI SCALING:</a:t>
            </a:r>
          </a:p>
          <a:p>
            <a:r>
              <a:rPr lang="en-US" sz="1800" dirty="0"/>
              <a:t>In order to achieve the growth or to raise the success of VLSI industry, </a:t>
            </a:r>
          </a:p>
          <a:p>
            <a:pPr marL="285750" indent="-285750">
              <a:buFont typeface="Wingdings" panose="05000000000000000000" pitchFamily="2" charset="2"/>
              <a:buChar char="q"/>
            </a:pPr>
            <a:r>
              <a:rPr lang="en-US" sz="1800" dirty="0"/>
              <a:t>the scaling of devices has significant role that results in dense and faster integration of the device by utilizing small area.</a:t>
            </a:r>
          </a:p>
          <a:p>
            <a:pPr marL="285750" indent="-285750">
              <a:buFont typeface="Wingdings" panose="05000000000000000000" pitchFamily="2" charset="2"/>
              <a:buChar char="q"/>
            </a:pPr>
            <a:r>
              <a:rPr lang="en-US" sz="1800" dirty="0"/>
              <a:t>The technology moving towards the very large submicron region, the processing capacity per chip and operating frequency increases rapidly which in turn results in increased power dissipation and leakage current and circuit reliability become the key issue. Hence the overall performance of the circuit is affected.</a:t>
            </a:r>
          </a:p>
          <a:p>
            <a:pPr marL="285750" indent="-285750">
              <a:buFont typeface="Wingdings" panose="05000000000000000000" pitchFamily="2" charset="2"/>
              <a:buChar char="q"/>
            </a:pPr>
            <a:r>
              <a:rPr lang="en-US" sz="1800" dirty="0"/>
              <a:t> Reliability is also an important issue which points to the need for low power design. So, VLSI designers have to make the balance in performance of the circuits and power dissipation with the scaling in technology.</a:t>
            </a:r>
          </a:p>
          <a:p>
            <a:pPr marL="285750" indent="-285750">
              <a:buFont typeface="Wingdings" panose="05000000000000000000" pitchFamily="2" charset="2"/>
              <a:buChar char="q"/>
            </a:pPr>
            <a:r>
              <a:rPr lang="en-US" sz="1800" dirty="0"/>
              <a:t> The MOS transistors are the basic element of integrated circuits. By performing the scaling on MOS characteristics, it will improve its size, cost and performance. </a:t>
            </a:r>
          </a:p>
          <a:p>
            <a:pPr marL="285750" indent="-285750">
              <a:buFont typeface="Wingdings" panose="05000000000000000000" pitchFamily="2" charset="2"/>
              <a:buChar char="q"/>
            </a:pPr>
            <a:r>
              <a:rPr lang="en-US" sz="1800" dirty="0"/>
              <a:t>There are various scaling methods by which scaling can be done on VLSI circuits. By varying the one parameter, it will affect the performance of another. The various methods of scaling are:</a:t>
            </a:r>
          </a:p>
        </p:txBody>
      </p:sp>
    </p:spTree>
    <p:extLst>
      <p:ext uri="{BB962C8B-B14F-4D97-AF65-F5344CB8AC3E}">
        <p14:creationId xmlns:p14="http://schemas.microsoft.com/office/powerpoint/2010/main" val="3454836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D7EC54-AB10-2BF7-45E2-04EBAA557CF8}"/>
              </a:ext>
            </a:extLst>
          </p:cNvPr>
          <p:cNvSpPr>
            <a:spLocks noGrp="1"/>
          </p:cNvSpPr>
          <p:nvPr>
            <p:ph type="sldNum" sz="quarter" idx="12"/>
          </p:nvPr>
        </p:nvSpPr>
        <p:spPr/>
        <p:txBody>
          <a:bodyPr/>
          <a:lstStyle/>
          <a:p>
            <a:pPr>
              <a:defRPr/>
            </a:pPr>
            <a:fld id="{76ADF1C8-366A-42D8-9AE4-D45EF1EF8B8C}" type="slidenum">
              <a:rPr lang="en-US" smtClean="0"/>
              <a:pPr>
                <a:defRPr/>
              </a:pPr>
              <a:t>30</a:t>
            </a:fld>
            <a:endParaRPr lang="en-US"/>
          </a:p>
        </p:txBody>
      </p:sp>
      <p:pic>
        <p:nvPicPr>
          <p:cNvPr id="6" name="Picture 5">
            <a:extLst>
              <a:ext uri="{FF2B5EF4-FFF2-40B4-BE49-F238E27FC236}">
                <a16:creationId xmlns:a16="http://schemas.microsoft.com/office/drawing/2014/main" id="{D5283D24-E845-5AE1-2E28-D8962D5CFB19}"/>
              </a:ext>
            </a:extLst>
          </p:cNvPr>
          <p:cNvPicPr>
            <a:picLocks noChangeAspect="1"/>
          </p:cNvPicPr>
          <p:nvPr/>
        </p:nvPicPr>
        <p:blipFill>
          <a:blip r:embed="rId2"/>
          <a:stretch>
            <a:fillRect/>
          </a:stretch>
        </p:blipFill>
        <p:spPr>
          <a:xfrm>
            <a:off x="1067132" y="949105"/>
            <a:ext cx="10057735" cy="4959789"/>
          </a:xfrm>
          <a:prstGeom prst="rect">
            <a:avLst/>
          </a:prstGeom>
        </p:spPr>
      </p:pic>
      <p:sp>
        <p:nvSpPr>
          <p:cNvPr id="8" name="TextBox 7">
            <a:extLst>
              <a:ext uri="{FF2B5EF4-FFF2-40B4-BE49-F238E27FC236}">
                <a16:creationId xmlns:a16="http://schemas.microsoft.com/office/drawing/2014/main" id="{309E35B2-7A24-4B96-16B7-024194396688}"/>
              </a:ext>
            </a:extLst>
          </p:cNvPr>
          <p:cNvSpPr txBox="1"/>
          <p:nvPr/>
        </p:nvSpPr>
        <p:spPr>
          <a:xfrm>
            <a:off x="2765303" y="296843"/>
            <a:ext cx="6096000" cy="369332"/>
          </a:xfrm>
          <a:prstGeom prst="rect">
            <a:avLst/>
          </a:prstGeom>
          <a:noFill/>
        </p:spPr>
        <p:txBody>
          <a:bodyPr wrap="square">
            <a:spAutoFit/>
          </a:bodyPr>
          <a:lstStyle/>
          <a:p>
            <a:pPr algn="ctr"/>
            <a:r>
              <a:rPr lang="en-US" b="1" dirty="0"/>
              <a:t>4-bit comparator using FA(x-nor xor 2 mux )</a:t>
            </a:r>
            <a:endParaRPr lang="en-IN" b="1" dirty="0"/>
          </a:p>
        </p:txBody>
      </p:sp>
    </p:spTree>
    <p:extLst>
      <p:ext uri="{BB962C8B-B14F-4D97-AF65-F5344CB8AC3E}">
        <p14:creationId xmlns:p14="http://schemas.microsoft.com/office/powerpoint/2010/main" val="2333322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5B0D3A-4299-8D5A-0022-7FC57D163FB5}"/>
              </a:ext>
            </a:extLst>
          </p:cNvPr>
          <p:cNvSpPr>
            <a:spLocks noGrp="1"/>
          </p:cNvSpPr>
          <p:nvPr>
            <p:ph type="sldNum" sz="quarter" idx="12"/>
          </p:nvPr>
        </p:nvSpPr>
        <p:spPr/>
        <p:txBody>
          <a:bodyPr/>
          <a:lstStyle/>
          <a:p>
            <a:pPr>
              <a:defRPr/>
            </a:pPr>
            <a:fld id="{76ADF1C8-366A-42D8-9AE4-D45EF1EF8B8C}" type="slidenum">
              <a:rPr lang="en-US" smtClean="0"/>
              <a:pPr>
                <a:defRPr/>
              </a:pPr>
              <a:t>31</a:t>
            </a:fld>
            <a:endParaRPr lang="en-US"/>
          </a:p>
        </p:txBody>
      </p:sp>
      <p:pic>
        <p:nvPicPr>
          <p:cNvPr id="6" name="Picture 5">
            <a:extLst>
              <a:ext uri="{FF2B5EF4-FFF2-40B4-BE49-F238E27FC236}">
                <a16:creationId xmlns:a16="http://schemas.microsoft.com/office/drawing/2014/main" id="{66F55221-C9FF-87D3-B9E4-A532BF5B48A0}"/>
              </a:ext>
            </a:extLst>
          </p:cNvPr>
          <p:cNvPicPr>
            <a:picLocks noChangeAspect="1"/>
          </p:cNvPicPr>
          <p:nvPr/>
        </p:nvPicPr>
        <p:blipFill>
          <a:blip r:embed="rId2"/>
          <a:stretch>
            <a:fillRect/>
          </a:stretch>
        </p:blipFill>
        <p:spPr>
          <a:xfrm>
            <a:off x="1262662" y="877292"/>
            <a:ext cx="9927934" cy="4813129"/>
          </a:xfrm>
          <a:prstGeom prst="rect">
            <a:avLst/>
          </a:prstGeom>
        </p:spPr>
      </p:pic>
      <p:sp>
        <p:nvSpPr>
          <p:cNvPr id="8" name="TextBox 7">
            <a:extLst>
              <a:ext uri="{FF2B5EF4-FFF2-40B4-BE49-F238E27FC236}">
                <a16:creationId xmlns:a16="http://schemas.microsoft.com/office/drawing/2014/main" id="{24966A07-FF8F-4CC9-21A7-C788EFBC69DD}"/>
              </a:ext>
            </a:extLst>
          </p:cNvPr>
          <p:cNvSpPr txBox="1"/>
          <p:nvPr/>
        </p:nvSpPr>
        <p:spPr>
          <a:xfrm>
            <a:off x="3178629" y="400549"/>
            <a:ext cx="6096000" cy="369332"/>
          </a:xfrm>
          <a:prstGeom prst="rect">
            <a:avLst/>
          </a:prstGeom>
          <a:noFill/>
        </p:spPr>
        <p:txBody>
          <a:bodyPr wrap="square">
            <a:spAutoFit/>
          </a:bodyPr>
          <a:lstStyle/>
          <a:p>
            <a:pPr algn="ctr"/>
            <a:r>
              <a:rPr lang="en-US" b="1" dirty="0"/>
              <a:t>X-nor xor 2 mux </a:t>
            </a:r>
            <a:r>
              <a:rPr lang="en-IN" b="1" dirty="0"/>
              <a:t>Full adder Symbol and power connections</a:t>
            </a:r>
          </a:p>
        </p:txBody>
      </p:sp>
    </p:spTree>
    <p:extLst>
      <p:ext uri="{BB962C8B-B14F-4D97-AF65-F5344CB8AC3E}">
        <p14:creationId xmlns:p14="http://schemas.microsoft.com/office/powerpoint/2010/main" val="71659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63F15-2DC1-547E-91B9-384AC3968A5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6156CF-B8FA-43E7-F49E-2E139FD54771}"/>
              </a:ext>
            </a:extLst>
          </p:cNvPr>
          <p:cNvSpPr>
            <a:spLocks noGrp="1"/>
          </p:cNvSpPr>
          <p:nvPr>
            <p:ph type="sldNum" sz="quarter" idx="12"/>
          </p:nvPr>
        </p:nvSpPr>
        <p:spPr/>
        <p:txBody>
          <a:bodyPr/>
          <a:lstStyle/>
          <a:p>
            <a:pPr>
              <a:defRPr/>
            </a:pPr>
            <a:fld id="{76ADF1C8-366A-42D8-9AE4-D45EF1EF8B8C}" type="slidenum">
              <a:rPr lang="en-US" smtClean="0"/>
              <a:pPr>
                <a:defRPr/>
              </a:pPr>
              <a:t>32</a:t>
            </a:fld>
            <a:endParaRPr lang="en-US"/>
          </a:p>
        </p:txBody>
      </p:sp>
      <p:pic>
        <p:nvPicPr>
          <p:cNvPr id="6" name="Picture 5">
            <a:extLst>
              <a:ext uri="{FF2B5EF4-FFF2-40B4-BE49-F238E27FC236}">
                <a16:creationId xmlns:a16="http://schemas.microsoft.com/office/drawing/2014/main" id="{E2712D9E-95BE-16BA-7511-3002A65F8FD8}"/>
              </a:ext>
            </a:extLst>
          </p:cNvPr>
          <p:cNvPicPr>
            <a:picLocks noChangeAspect="1"/>
          </p:cNvPicPr>
          <p:nvPr/>
        </p:nvPicPr>
        <p:blipFill>
          <a:blip r:embed="rId2"/>
          <a:stretch>
            <a:fillRect/>
          </a:stretch>
        </p:blipFill>
        <p:spPr>
          <a:xfrm>
            <a:off x="0" y="570977"/>
            <a:ext cx="12192000" cy="5425759"/>
          </a:xfrm>
          <a:prstGeom prst="rect">
            <a:avLst/>
          </a:prstGeom>
        </p:spPr>
      </p:pic>
      <p:sp>
        <p:nvSpPr>
          <p:cNvPr id="8" name="TextBox 7">
            <a:extLst>
              <a:ext uri="{FF2B5EF4-FFF2-40B4-BE49-F238E27FC236}">
                <a16:creationId xmlns:a16="http://schemas.microsoft.com/office/drawing/2014/main" id="{DA8BB6F6-7EA2-1421-4454-BF7B881C21A3}"/>
              </a:ext>
            </a:extLst>
          </p:cNvPr>
          <p:cNvSpPr txBox="1"/>
          <p:nvPr/>
        </p:nvSpPr>
        <p:spPr>
          <a:xfrm>
            <a:off x="2894526" y="75035"/>
            <a:ext cx="6946160" cy="369332"/>
          </a:xfrm>
          <a:prstGeom prst="rect">
            <a:avLst/>
          </a:prstGeom>
          <a:noFill/>
        </p:spPr>
        <p:txBody>
          <a:bodyPr wrap="square">
            <a:spAutoFit/>
          </a:bodyPr>
          <a:lstStyle/>
          <a:p>
            <a:pPr algn="ctr"/>
            <a:r>
              <a:rPr lang="en-IN" sz="1800" b="1" dirty="0"/>
              <a:t>4 BIT COMPARATOR USING </a:t>
            </a:r>
            <a:r>
              <a:rPr lang="en-IN" b="1" dirty="0"/>
              <a:t>X-nor Xor 2 Mux</a:t>
            </a:r>
            <a:r>
              <a:rPr lang="en-IN" sz="1800" b="1" dirty="0"/>
              <a:t> FULL ADDER(output)</a:t>
            </a:r>
          </a:p>
        </p:txBody>
      </p:sp>
    </p:spTree>
    <p:extLst>
      <p:ext uri="{BB962C8B-B14F-4D97-AF65-F5344CB8AC3E}">
        <p14:creationId xmlns:p14="http://schemas.microsoft.com/office/powerpoint/2010/main" val="982797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C2456B-2C47-159F-290B-17CD1D0684EC}"/>
              </a:ext>
            </a:extLst>
          </p:cNvPr>
          <p:cNvSpPr>
            <a:spLocks noGrp="1"/>
          </p:cNvSpPr>
          <p:nvPr>
            <p:ph type="sldNum" sz="quarter" idx="12"/>
          </p:nvPr>
        </p:nvSpPr>
        <p:spPr/>
        <p:txBody>
          <a:bodyPr/>
          <a:lstStyle/>
          <a:p>
            <a:pPr>
              <a:defRPr/>
            </a:pPr>
            <a:fld id="{76ADF1C8-366A-42D8-9AE4-D45EF1EF8B8C}" type="slidenum">
              <a:rPr lang="en-US" smtClean="0"/>
              <a:pPr>
                <a:defRPr/>
              </a:pPr>
              <a:t>33</a:t>
            </a:fld>
            <a:endParaRPr lang="en-US"/>
          </a:p>
        </p:txBody>
      </p:sp>
      <p:sp>
        <p:nvSpPr>
          <p:cNvPr id="5" name="TextBox 4">
            <a:extLst>
              <a:ext uri="{FF2B5EF4-FFF2-40B4-BE49-F238E27FC236}">
                <a16:creationId xmlns:a16="http://schemas.microsoft.com/office/drawing/2014/main" id="{4439A85D-E287-E6AA-3983-4281DAFEBA1E}"/>
              </a:ext>
            </a:extLst>
          </p:cNvPr>
          <p:cNvSpPr txBox="1"/>
          <p:nvPr/>
        </p:nvSpPr>
        <p:spPr>
          <a:xfrm>
            <a:off x="1214907" y="336802"/>
            <a:ext cx="4881093" cy="461665"/>
          </a:xfrm>
          <a:prstGeom prst="rect">
            <a:avLst/>
          </a:prstGeom>
          <a:noFill/>
        </p:spPr>
        <p:txBody>
          <a:bodyPr wrap="square" rtlCol="0">
            <a:spAutoFit/>
          </a:bodyPr>
          <a:lstStyle/>
          <a:p>
            <a:r>
              <a:rPr lang="en-IN" sz="2400" dirty="0"/>
              <a:t>Simulation outputs:</a:t>
            </a:r>
          </a:p>
        </p:txBody>
      </p:sp>
      <p:pic>
        <p:nvPicPr>
          <p:cNvPr id="7" name="Picture 6">
            <a:extLst>
              <a:ext uri="{FF2B5EF4-FFF2-40B4-BE49-F238E27FC236}">
                <a16:creationId xmlns:a16="http://schemas.microsoft.com/office/drawing/2014/main" id="{D10521A7-C2BA-939E-2670-1FEAD9E2CC12}"/>
              </a:ext>
            </a:extLst>
          </p:cNvPr>
          <p:cNvPicPr>
            <a:picLocks noChangeAspect="1"/>
          </p:cNvPicPr>
          <p:nvPr/>
        </p:nvPicPr>
        <p:blipFill>
          <a:blip r:embed="rId2"/>
          <a:stretch>
            <a:fillRect/>
          </a:stretch>
        </p:blipFill>
        <p:spPr>
          <a:xfrm>
            <a:off x="1078646" y="995952"/>
            <a:ext cx="10034708" cy="2845664"/>
          </a:xfrm>
          <a:prstGeom prst="rect">
            <a:avLst/>
          </a:prstGeom>
        </p:spPr>
      </p:pic>
      <p:sp>
        <p:nvSpPr>
          <p:cNvPr id="11" name="TextBox 10">
            <a:extLst>
              <a:ext uri="{FF2B5EF4-FFF2-40B4-BE49-F238E27FC236}">
                <a16:creationId xmlns:a16="http://schemas.microsoft.com/office/drawing/2014/main" id="{F42D3BA0-F351-6A85-EB0F-21BB0D5863B9}"/>
              </a:ext>
            </a:extLst>
          </p:cNvPr>
          <p:cNvSpPr txBox="1"/>
          <p:nvPr/>
        </p:nvSpPr>
        <p:spPr>
          <a:xfrm>
            <a:off x="353060" y="4005541"/>
            <a:ext cx="11278108" cy="2031325"/>
          </a:xfrm>
          <a:prstGeom prst="rect">
            <a:avLst/>
          </a:prstGeom>
          <a:noFill/>
        </p:spPr>
        <p:txBody>
          <a:bodyPr wrap="square">
            <a:spAutoFit/>
          </a:bodyPr>
          <a:lstStyle/>
          <a:p>
            <a:pPr>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Power Consumption</a:t>
            </a:r>
            <a:r>
              <a:rPr kumimoji="0" lang="en-US" altLang="en-US" sz="1800" b="0" i="0" u="none" strike="noStrike" cap="none" normalizeH="0" baseline="0" dirty="0">
                <a:ln>
                  <a:noFill/>
                </a:ln>
                <a:solidFill>
                  <a:schemeClr val="tx1"/>
                </a:solidFill>
                <a:effectLst/>
                <a:latin typeface="Arial" panose="020B0604020202020204" pitchFamily="34" charset="0"/>
              </a:rPr>
              <a:t> is lower for Nand gate adder- (1.06E-04 W)</a:t>
            </a:r>
          </a:p>
          <a:p>
            <a:pPr>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Number of Transistors</a:t>
            </a:r>
            <a:r>
              <a:rPr kumimoji="0" lang="en-US" altLang="en-US" sz="1800" b="0" i="0" u="none" strike="noStrike" cap="none" normalizeH="0" baseline="0" dirty="0">
                <a:ln>
                  <a:noFill/>
                </a:ln>
                <a:solidFill>
                  <a:schemeClr val="tx1"/>
                </a:solidFill>
                <a:effectLst/>
                <a:latin typeface="Arial" panose="020B0604020202020204" pitchFamily="34" charset="0"/>
              </a:rPr>
              <a:t> : </a:t>
            </a:r>
            <a:r>
              <a:rPr kumimoji="0" lang="en-US" altLang="en-US" sz="1800" i="0" u="none" strike="noStrike" cap="none" normalizeH="0" baseline="0" dirty="0">
                <a:ln>
                  <a:noFill/>
                </a:ln>
                <a:solidFill>
                  <a:schemeClr val="tx1"/>
                </a:solidFill>
                <a:effectLst/>
                <a:latin typeface="Arial" panose="020B0604020202020204" pitchFamily="34" charset="0"/>
              </a:rPr>
              <a:t>2Xnor 1 MUX </a:t>
            </a:r>
            <a:r>
              <a:rPr kumimoji="0" lang="en-US" altLang="en-US" sz="1800" b="0" i="0" u="none" strike="noStrike" cap="none" normalizeH="0" baseline="0" dirty="0">
                <a:ln>
                  <a:noFill/>
                </a:ln>
                <a:solidFill>
                  <a:schemeClr val="tx1"/>
                </a:solidFill>
                <a:effectLst/>
                <a:latin typeface="Arial" panose="020B0604020202020204" pitchFamily="34" charset="0"/>
              </a:rPr>
              <a:t>(20 transistors)</a:t>
            </a:r>
          </a:p>
          <a:p>
            <a:pPr>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Delay Time</a:t>
            </a:r>
            <a:r>
              <a:rPr lang="en-US" altLang="en-US" dirty="0">
                <a:latin typeface="Arial" panose="020B0604020202020204" pitchFamily="34" charset="0"/>
              </a:rPr>
              <a:t>: </a:t>
            </a:r>
            <a:r>
              <a:rPr kumimoji="0" lang="en-US" altLang="en-US" sz="1800" i="0" u="none" strike="noStrike" cap="none" normalizeH="0" baseline="0" dirty="0">
                <a:ln>
                  <a:noFill/>
                </a:ln>
                <a:solidFill>
                  <a:schemeClr val="tx1"/>
                </a:solidFill>
                <a:effectLst/>
                <a:latin typeface="Arial" panose="020B0604020202020204" pitchFamily="34" charset="0"/>
              </a:rPr>
              <a:t>Traditional Adder </a:t>
            </a:r>
            <a:r>
              <a:rPr kumimoji="0" lang="en-US" altLang="en-US" sz="1800" b="0" i="0" u="none" strike="noStrike" cap="none" normalizeH="0" baseline="0" dirty="0">
                <a:ln>
                  <a:noFill/>
                </a:ln>
                <a:solidFill>
                  <a:schemeClr val="tx1"/>
                </a:solidFill>
                <a:effectLst/>
                <a:latin typeface="Arial" panose="020B0604020202020204" pitchFamily="34" charset="0"/>
              </a:rPr>
              <a:t>(1.76E-11 ns)</a:t>
            </a:r>
          </a:p>
          <a:p>
            <a:pPr>
              <a:buFontTx/>
              <a:buChar char="•"/>
            </a:pPr>
            <a:r>
              <a:rPr lang="en-US" altLang="en-US" dirty="0">
                <a:latin typeface="Arial" panose="020B0604020202020204" pitchFamily="34" charset="0"/>
              </a:rPr>
              <a:t>So overall NAND gate adder comparator is best overall choice because if offers a good balance of </a:t>
            </a:r>
            <a:br>
              <a:rPr lang="en-US" altLang="en-US" dirty="0">
                <a:latin typeface="Arial" panose="020B0604020202020204" pitchFamily="34" charset="0"/>
              </a:rPr>
            </a:br>
            <a:r>
              <a:rPr lang="en-US" altLang="en-US" dirty="0">
                <a:latin typeface="Arial" panose="020B0604020202020204" pitchFamily="34" charset="0"/>
              </a:rPr>
              <a:t>     1. Lowest power consumption(Energy Efficient)=1.06E-04</a:t>
            </a:r>
            <a:br>
              <a:rPr lang="en-US" altLang="en-US" dirty="0">
                <a:latin typeface="Arial" panose="020B0604020202020204" pitchFamily="34" charset="0"/>
              </a:rPr>
            </a:br>
            <a:r>
              <a:rPr lang="en-US" altLang="en-US" dirty="0">
                <a:latin typeface="Arial" panose="020B0604020202020204" pitchFamily="34" charset="0"/>
              </a:rPr>
              <a:t>     2. Moderate number of transistor(Reasonable complexity)=36</a:t>
            </a:r>
          </a:p>
          <a:p>
            <a:r>
              <a:rPr lang="en-US" altLang="en-US" dirty="0">
                <a:latin typeface="Arial" panose="020B0604020202020204" pitchFamily="34" charset="0"/>
              </a:rPr>
              <a:t>     3. Low delay(Acceptable Performance)=32.29ns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7950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306CD5-028B-19F7-DC29-D39EEED8A311}"/>
              </a:ext>
            </a:extLst>
          </p:cNvPr>
          <p:cNvSpPr>
            <a:spLocks noGrp="1"/>
          </p:cNvSpPr>
          <p:nvPr>
            <p:ph type="sldNum" sz="quarter" idx="12"/>
          </p:nvPr>
        </p:nvSpPr>
        <p:spPr/>
        <p:txBody>
          <a:bodyPr/>
          <a:lstStyle/>
          <a:p>
            <a:pPr>
              <a:defRPr/>
            </a:pPr>
            <a:fld id="{76ADF1C8-366A-42D8-9AE4-D45EF1EF8B8C}" type="slidenum">
              <a:rPr lang="en-US" smtClean="0"/>
              <a:pPr>
                <a:defRPr/>
              </a:pPr>
              <a:t>34</a:t>
            </a:fld>
            <a:endParaRPr lang="en-US"/>
          </a:p>
        </p:txBody>
      </p:sp>
      <p:pic>
        <p:nvPicPr>
          <p:cNvPr id="9" name="Picture 8">
            <a:extLst>
              <a:ext uri="{FF2B5EF4-FFF2-40B4-BE49-F238E27FC236}">
                <a16:creationId xmlns:a16="http://schemas.microsoft.com/office/drawing/2014/main" id="{489B0D6A-E492-6876-150C-33812E20E25C}"/>
              </a:ext>
            </a:extLst>
          </p:cNvPr>
          <p:cNvPicPr>
            <a:picLocks noChangeAspect="1"/>
          </p:cNvPicPr>
          <p:nvPr/>
        </p:nvPicPr>
        <p:blipFill>
          <a:blip r:embed="rId2"/>
          <a:stretch>
            <a:fillRect/>
          </a:stretch>
        </p:blipFill>
        <p:spPr>
          <a:xfrm>
            <a:off x="2417322" y="1362109"/>
            <a:ext cx="6315956" cy="3848637"/>
          </a:xfrm>
          <a:prstGeom prst="rect">
            <a:avLst/>
          </a:prstGeom>
        </p:spPr>
      </p:pic>
      <p:sp>
        <p:nvSpPr>
          <p:cNvPr id="5" name="TextBox 4">
            <a:extLst>
              <a:ext uri="{FF2B5EF4-FFF2-40B4-BE49-F238E27FC236}">
                <a16:creationId xmlns:a16="http://schemas.microsoft.com/office/drawing/2014/main" id="{FB368947-C1C6-051D-A3F6-4D1054225BA8}"/>
              </a:ext>
            </a:extLst>
          </p:cNvPr>
          <p:cNvSpPr txBox="1"/>
          <p:nvPr/>
        </p:nvSpPr>
        <p:spPr>
          <a:xfrm>
            <a:off x="2061655" y="500539"/>
            <a:ext cx="8068690" cy="369332"/>
          </a:xfrm>
          <a:prstGeom prst="rect">
            <a:avLst/>
          </a:prstGeom>
          <a:noFill/>
        </p:spPr>
        <p:txBody>
          <a:bodyPr wrap="square" rtlCol="0">
            <a:spAutoFit/>
          </a:bodyPr>
          <a:lstStyle/>
          <a:p>
            <a:r>
              <a:rPr lang="en-IN" dirty="0"/>
              <a:t>Power consumption and Number of Transistor comparison between FA comparator</a:t>
            </a:r>
          </a:p>
        </p:txBody>
      </p:sp>
      <p:sp>
        <p:nvSpPr>
          <p:cNvPr id="3" name="TextBox 2">
            <a:extLst>
              <a:ext uri="{FF2B5EF4-FFF2-40B4-BE49-F238E27FC236}">
                <a16:creationId xmlns:a16="http://schemas.microsoft.com/office/drawing/2014/main" id="{DE95425E-3C23-A34F-8DF5-D651F1F14162}"/>
              </a:ext>
            </a:extLst>
          </p:cNvPr>
          <p:cNvSpPr txBox="1"/>
          <p:nvPr/>
        </p:nvSpPr>
        <p:spPr>
          <a:xfrm>
            <a:off x="2881648" y="5743698"/>
            <a:ext cx="6098146" cy="369332"/>
          </a:xfrm>
          <a:prstGeom prst="rect">
            <a:avLst/>
          </a:prstGeom>
          <a:noFill/>
        </p:spPr>
        <p:txBody>
          <a:bodyPr wrap="square">
            <a:spAutoFit/>
          </a:bodyPr>
          <a:lstStyle/>
          <a:p>
            <a:pPr algn="ctr"/>
            <a:r>
              <a:rPr lang="en-US" sz="1800" dirty="0">
                <a:effectLst/>
                <a:latin typeface="Times New Roman" panose="02020603050405020304" pitchFamily="18" charset="0"/>
                <a:ea typeface="SimSun" panose="02010600030101010101" pitchFamily="2" charset="-122"/>
              </a:rPr>
              <a:t>Fig 11. Delay  Comparison of Full Adder Based Comparators</a:t>
            </a:r>
            <a:endParaRPr lang="en-IN" sz="18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918821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348042-72AB-C406-6D9F-C007B86CD326}"/>
              </a:ext>
            </a:extLst>
          </p:cNvPr>
          <p:cNvSpPr>
            <a:spLocks noGrp="1"/>
          </p:cNvSpPr>
          <p:nvPr>
            <p:ph type="sldNum" sz="quarter" idx="12"/>
          </p:nvPr>
        </p:nvSpPr>
        <p:spPr/>
        <p:txBody>
          <a:bodyPr/>
          <a:lstStyle/>
          <a:p>
            <a:pPr>
              <a:defRPr/>
            </a:pPr>
            <a:fld id="{76ADF1C8-366A-42D8-9AE4-D45EF1EF8B8C}" type="slidenum">
              <a:rPr lang="en-US" smtClean="0"/>
              <a:pPr>
                <a:defRPr/>
              </a:pPr>
              <a:t>35</a:t>
            </a:fld>
            <a:endParaRPr lang="en-US"/>
          </a:p>
        </p:txBody>
      </p:sp>
      <p:pic>
        <p:nvPicPr>
          <p:cNvPr id="5" name="Picture 4">
            <a:extLst>
              <a:ext uri="{FF2B5EF4-FFF2-40B4-BE49-F238E27FC236}">
                <a16:creationId xmlns:a16="http://schemas.microsoft.com/office/drawing/2014/main" id="{F19CAA03-C5AF-F7D4-936D-EF30AC9EC33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5747" y="1347765"/>
            <a:ext cx="5700506" cy="3709853"/>
          </a:xfrm>
          <a:prstGeom prst="rect">
            <a:avLst/>
          </a:prstGeom>
          <a:noFill/>
        </p:spPr>
      </p:pic>
      <p:sp>
        <p:nvSpPr>
          <p:cNvPr id="7" name="TextBox 6">
            <a:extLst>
              <a:ext uri="{FF2B5EF4-FFF2-40B4-BE49-F238E27FC236}">
                <a16:creationId xmlns:a16="http://schemas.microsoft.com/office/drawing/2014/main" id="{32744824-53E4-31D1-BEC8-9770A5CBF5D0}"/>
              </a:ext>
            </a:extLst>
          </p:cNvPr>
          <p:cNvSpPr txBox="1"/>
          <p:nvPr/>
        </p:nvSpPr>
        <p:spPr>
          <a:xfrm>
            <a:off x="3046927" y="5502602"/>
            <a:ext cx="6098146" cy="646331"/>
          </a:xfrm>
          <a:prstGeom prst="rect">
            <a:avLst/>
          </a:prstGeom>
          <a:noFill/>
        </p:spPr>
        <p:txBody>
          <a:bodyPr wrap="square">
            <a:spAutoFit/>
          </a:bodyPr>
          <a:lstStyle/>
          <a:p>
            <a:pPr algn="ctr"/>
            <a:r>
              <a:rPr lang="en-US" sz="1800" dirty="0">
                <a:effectLst/>
                <a:latin typeface="Times New Roman" panose="02020603050405020304" pitchFamily="18" charset="0"/>
                <a:ea typeface="SimSun" panose="02010600030101010101" pitchFamily="2" charset="-122"/>
              </a:rPr>
              <a:t>Fig 12. Power delay product (PDP) distribution for various full adder methods</a:t>
            </a:r>
            <a:endParaRPr lang="en-IN" sz="18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416313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C603A1-32F1-0F30-3AC1-180286225543}"/>
              </a:ext>
            </a:extLst>
          </p:cNvPr>
          <p:cNvSpPr>
            <a:spLocks noGrp="1"/>
          </p:cNvSpPr>
          <p:nvPr>
            <p:ph type="sldNum" sz="quarter" idx="12"/>
          </p:nvPr>
        </p:nvSpPr>
        <p:spPr/>
        <p:txBody>
          <a:bodyPr/>
          <a:lstStyle/>
          <a:p>
            <a:pPr>
              <a:defRPr/>
            </a:pPr>
            <a:fld id="{76ADF1C8-366A-42D8-9AE4-D45EF1EF8B8C}" type="slidenum">
              <a:rPr lang="en-US" smtClean="0"/>
              <a:pPr>
                <a:defRPr/>
              </a:pPr>
              <a:t>36</a:t>
            </a:fld>
            <a:endParaRPr lang="en-US"/>
          </a:p>
        </p:txBody>
      </p:sp>
      <p:pic>
        <p:nvPicPr>
          <p:cNvPr id="5" name="Picture 4">
            <a:extLst>
              <a:ext uri="{FF2B5EF4-FFF2-40B4-BE49-F238E27FC236}">
                <a16:creationId xmlns:a16="http://schemas.microsoft.com/office/drawing/2014/main" id="{BBA6A85A-C823-4892-1376-F2F377D2EA0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9358" y="734096"/>
            <a:ext cx="6026918" cy="3400425"/>
          </a:xfrm>
          <a:prstGeom prst="rect">
            <a:avLst/>
          </a:prstGeom>
          <a:noFill/>
        </p:spPr>
      </p:pic>
      <p:sp>
        <p:nvSpPr>
          <p:cNvPr id="7" name="TextBox 6">
            <a:extLst>
              <a:ext uri="{FF2B5EF4-FFF2-40B4-BE49-F238E27FC236}">
                <a16:creationId xmlns:a16="http://schemas.microsoft.com/office/drawing/2014/main" id="{62ED1715-4BC1-BF7E-9A8F-B05A16B735D5}"/>
              </a:ext>
            </a:extLst>
          </p:cNvPr>
          <p:cNvSpPr txBox="1"/>
          <p:nvPr/>
        </p:nvSpPr>
        <p:spPr>
          <a:xfrm>
            <a:off x="3046927" y="4880487"/>
            <a:ext cx="6098146" cy="646331"/>
          </a:xfrm>
          <a:prstGeom prst="rect">
            <a:avLst/>
          </a:prstGeom>
          <a:noFill/>
        </p:spPr>
        <p:txBody>
          <a:bodyPr wrap="square">
            <a:spAutoFit/>
          </a:bodyPr>
          <a:lstStyle/>
          <a:p>
            <a:pPr algn="ctr"/>
            <a:r>
              <a:rPr lang="en-US" sz="1800" dirty="0">
                <a:effectLst/>
                <a:latin typeface="Times New Roman" panose="02020603050405020304" pitchFamily="18" charset="0"/>
                <a:ea typeface="SimSun" panose="02010600030101010101" pitchFamily="2" charset="-122"/>
              </a:rPr>
              <a:t>Fig 13. Average Power delay product (PDP) distribution for various full adder methods</a:t>
            </a:r>
            <a:endParaRPr lang="en-IN" sz="18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087736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3DD22AD-BAB4-46D2-B6DD-7D466C346C75}"/>
              </a:ext>
            </a:extLst>
          </p:cNvPr>
          <p:cNvSpPr>
            <a:spLocks noGrp="1"/>
          </p:cNvSpPr>
          <p:nvPr>
            <p:ph type="sldNum" sz="quarter" idx="12"/>
          </p:nvPr>
        </p:nvSpPr>
        <p:spPr/>
        <p:txBody>
          <a:bodyPr/>
          <a:lstStyle/>
          <a:p>
            <a:pPr>
              <a:defRPr/>
            </a:pPr>
            <a:fld id="{284935DF-E5FD-4F9A-BEAF-07BF3DF357D8}" type="slidenum">
              <a:rPr lang="en-US"/>
              <a:pPr>
                <a:defRPr/>
              </a:pPr>
              <a:t>37</a:t>
            </a:fld>
            <a:endParaRPr lang="en-US"/>
          </a:p>
        </p:txBody>
      </p:sp>
      <p:sp>
        <p:nvSpPr>
          <p:cNvPr id="13" name="TextBox 12">
            <a:extLst>
              <a:ext uri="{FF2B5EF4-FFF2-40B4-BE49-F238E27FC236}">
                <a16:creationId xmlns:a16="http://schemas.microsoft.com/office/drawing/2014/main" id="{912570B2-D0FB-3587-F871-5283B656484A}"/>
              </a:ext>
            </a:extLst>
          </p:cNvPr>
          <p:cNvSpPr txBox="1"/>
          <p:nvPr/>
        </p:nvSpPr>
        <p:spPr>
          <a:xfrm>
            <a:off x="1559116" y="716212"/>
            <a:ext cx="6321988" cy="480131"/>
          </a:xfrm>
          <a:prstGeom prst="rect">
            <a:avLst/>
          </a:prstGeom>
        </p:spPr>
        <p:txBody>
          <a:bodyPr vert="horz" lIns="91440" tIns="45720" rIns="91440" bIns="45720" rtlCol="0" anchor="ctr">
            <a:noAutofit/>
          </a:bodyPr>
          <a:lstStyle>
            <a:lvl1pPr algn="ctr" defTabSz="914400" eaLnBrk="1" latinLnBrk="0" hangingPunct="1">
              <a:lnSpc>
                <a:spcPct val="90000"/>
              </a:lnSpc>
              <a:buNone/>
              <a:defRPr sz="2800" b="1" cap="all" baseline="0">
                <a:blipFill>
                  <a:blip r:embed="rId2">
                    <a:extLst>
                      <a:ext uri="{28A0092B-C50C-407E-A947-70E740481C1C}">
                        <a14:useLocalDpi xmlns:a14="http://schemas.microsoft.com/office/drawing/2010/main" val="0"/>
                      </a:ext>
                    </a:extLst>
                  </a:blip>
                  <a:tile tx="6350" ty="-127000" sx="65000" sy="64000" flip="none" algn="tl"/>
                </a:blipFill>
                <a:latin typeface="Times New Roman" panose="02020603050405020304" pitchFamily="18" charset="0"/>
                <a:ea typeface="+mj-ea"/>
                <a:cs typeface="Times New Roman" panose="02020603050405020304" pitchFamily="18" charset="0"/>
              </a:defRPr>
            </a:lvl1pPr>
          </a:lstStyle>
          <a:p>
            <a:r>
              <a:rPr lang="en-GB" dirty="0"/>
              <a:t>Conclusion and Future Scope</a:t>
            </a:r>
            <a:endParaRPr lang="en-IN" dirty="0"/>
          </a:p>
        </p:txBody>
      </p:sp>
      <p:sp>
        <p:nvSpPr>
          <p:cNvPr id="2" name="TextBox 1">
            <a:extLst>
              <a:ext uri="{FF2B5EF4-FFF2-40B4-BE49-F238E27FC236}">
                <a16:creationId xmlns:a16="http://schemas.microsoft.com/office/drawing/2014/main" id="{ECCBDF16-8C84-E155-0732-0B38E1E07844}"/>
              </a:ext>
            </a:extLst>
          </p:cNvPr>
          <p:cNvSpPr txBox="1"/>
          <p:nvPr/>
        </p:nvSpPr>
        <p:spPr>
          <a:xfrm>
            <a:off x="1313645" y="1712890"/>
            <a:ext cx="8293995" cy="4134118"/>
          </a:xfrm>
          <a:prstGeom prst="rect">
            <a:avLst/>
          </a:prstGeom>
          <a:noFill/>
        </p:spPr>
        <p:txBody>
          <a:bodyPr wrap="square" rtlCol="0">
            <a:spAutoFit/>
          </a:bodyPr>
          <a:lstStyle/>
          <a:p>
            <a:endParaRPr lang="en-IN" dirty="0"/>
          </a:p>
        </p:txBody>
      </p:sp>
      <p:sp>
        <p:nvSpPr>
          <p:cNvPr id="8" name="Rectangle 3">
            <a:extLst>
              <a:ext uri="{FF2B5EF4-FFF2-40B4-BE49-F238E27FC236}">
                <a16:creationId xmlns:a16="http://schemas.microsoft.com/office/drawing/2014/main" id="{1961A973-CE73-033E-1083-C5A0CAE01BFF}"/>
              </a:ext>
            </a:extLst>
          </p:cNvPr>
          <p:cNvSpPr>
            <a:spLocks noChangeArrowheads="1"/>
          </p:cNvSpPr>
          <p:nvPr/>
        </p:nvSpPr>
        <p:spPr bwMode="auto">
          <a:xfrm>
            <a:off x="0" y="473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7EEF9B44-699D-668A-CB77-C66818249094}"/>
              </a:ext>
            </a:extLst>
          </p:cNvPr>
          <p:cNvSpPr txBox="1"/>
          <p:nvPr/>
        </p:nvSpPr>
        <p:spPr>
          <a:xfrm>
            <a:off x="1559116" y="2210288"/>
            <a:ext cx="8293995" cy="2308324"/>
          </a:xfrm>
          <a:prstGeom prst="rect">
            <a:avLst/>
          </a:prstGeom>
          <a:noFill/>
        </p:spPr>
        <p:txBody>
          <a:bodyPr wrap="square" rtlCol="0">
            <a:spAutoFit/>
          </a:bodyPr>
          <a:lstStyle/>
          <a:p>
            <a:pPr algn="just"/>
            <a:r>
              <a:rPr lang="en-US" dirty="0"/>
              <a:t>The proposed 4-bit magnitude comparator was designed using five full adder architectures and evaluated using Cadence Virtuoso at 45nm. The NAND gate-based full adder emerged as the most efficient, with 106 μW power, 196 transistors, and 35 ps delay. The XNOR-MUX design offered the best power-delay efficiency for low-power applications. This work highlights the impact of transistor-level optimization in VLSI design. Future scope includes FPGA/ASIC implementation, exploring advanced technologies like FinFET, and integrating with AI hardware for enhanced energy efficiency and reliability.</a:t>
            </a:r>
            <a:endParaRPr lang="en-IN" dirty="0"/>
          </a:p>
        </p:txBody>
      </p:sp>
    </p:spTree>
    <p:extLst>
      <p:ext uri="{BB962C8B-B14F-4D97-AF65-F5344CB8AC3E}">
        <p14:creationId xmlns:p14="http://schemas.microsoft.com/office/powerpoint/2010/main" val="2459125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9470BD-07D1-A370-70C2-442FDEBDD72B}"/>
              </a:ext>
            </a:extLst>
          </p:cNvPr>
          <p:cNvSpPr>
            <a:spLocks noGrp="1"/>
          </p:cNvSpPr>
          <p:nvPr>
            <p:ph type="sldNum" sz="quarter" idx="12"/>
          </p:nvPr>
        </p:nvSpPr>
        <p:spPr/>
        <p:txBody>
          <a:bodyPr/>
          <a:lstStyle/>
          <a:p>
            <a:pPr>
              <a:defRPr/>
            </a:pPr>
            <a:fld id="{76ADF1C8-366A-42D8-9AE4-D45EF1EF8B8C}" type="slidenum">
              <a:rPr lang="en-US" smtClean="0"/>
              <a:pPr>
                <a:defRPr/>
              </a:pPr>
              <a:t>38</a:t>
            </a:fld>
            <a:endParaRPr lang="en-US"/>
          </a:p>
        </p:txBody>
      </p:sp>
      <p:sp>
        <p:nvSpPr>
          <p:cNvPr id="15362" name="Title 7">
            <a:extLst>
              <a:ext uri="{FF2B5EF4-FFF2-40B4-BE49-F238E27FC236}">
                <a16:creationId xmlns:a16="http://schemas.microsoft.com/office/drawing/2014/main" id="{859F4281-FD11-45FC-9734-874C59E1FEE8}"/>
              </a:ext>
            </a:extLst>
          </p:cNvPr>
          <p:cNvSpPr txBox="1">
            <a:spLocks noChangeArrowheads="1"/>
          </p:cNvSpPr>
          <p:nvPr/>
        </p:nvSpPr>
        <p:spPr>
          <a:xfrm>
            <a:off x="1162050" y="665703"/>
            <a:ext cx="10172700" cy="8551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fontAlgn="auto">
              <a:spcAft>
                <a:spcPts val="0"/>
              </a:spcAft>
            </a:pPr>
            <a:r>
              <a:rPr lang="en-US" sz="2800" b="1">
                <a:latin typeface="Times New Roman" panose="02020603050405020304" pitchFamily="18" charset="0"/>
                <a:cs typeface="Times New Roman" panose="02020603050405020304" pitchFamily="18" charset="0"/>
              </a:rPr>
              <a:t>References</a:t>
            </a:r>
            <a:endParaRPr lang="en-US" altLang="en-US" sz="2800" b="1" dirty="0">
              <a:latin typeface="Times New Roman" panose="02020603050405020304" pitchFamily="18" charset="0"/>
              <a:cs typeface="Times New Roman" panose="02020603050405020304" pitchFamily="18" charset="0"/>
            </a:endParaRPr>
          </a:p>
        </p:txBody>
      </p:sp>
      <p:sp>
        <p:nvSpPr>
          <p:cNvPr id="15366" name="Content Placeholder 8">
            <a:extLst>
              <a:ext uri="{FF2B5EF4-FFF2-40B4-BE49-F238E27FC236}">
                <a16:creationId xmlns:a16="http://schemas.microsoft.com/office/drawing/2014/main" id="{23900756-308B-40CD-91AD-3BBF3E01362A}"/>
              </a:ext>
            </a:extLst>
          </p:cNvPr>
          <p:cNvSpPr txBox="1">
            <a:spLocks noChangeArrowheads="1"/>
          </p:cNvSpPr>
          <p:nvPr/>
        </p:nvSpPr>
        <p:spPr bwMode="auto">
          <a:xfrm>
            <a:off x="990600" y="1563736"/>
            <a:ext cx="10515600" cy="489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514350" lvl="0" indent="-514350">
              <a:buFont typeface="+mj-lt"/>
              <a:buAutoNum type="arabicPeriod"/>
            </a:pPr>
            <a:r>
              <a:rPr lang="en-US" sz="1200" dirty="0"/>
              <a:t>A. Gupta, M. Khatri, S. K. Rajput, A. Mehra and S. Bathla, "Design of low power magnitude comparator," </a:t>
            </a:r>
            <a:r>
              <a:rPr lang="en-US" sz="1200" i="1" dirty="0"/>
              <a:t>2017 7th International Conference on Cloud Computing, Data Science &amp; Engineering - Confluence</a:t>
            </a:r>
            <a:r>
              <a:rPr lang="en-US" sz="1200" dirty="0"/>
              <a:t>, Noida, India, 2017, pp. 754-758, Doi: 10.1109/CONFLUENCE.2017.7943251.</a:t>
            </a:r>
            <a:endParaRPr lang="en-IN" sz="1200" dirty="0"/>
          </a:p>
          <a:p>
            <a:pPr marL="514350" lvl="0" indent="-514350">
              <a:buFont typeface="+mj-lt"/>
              <a:buAutoNum type="arabicPeriod"/>
            </a:pPr>
            <a:r>
              <a:rPr lang="en-US" sz="1200" dirty="0"/>
              <a:t>V. Shekhawat, T. Sharma and K. G. Sharma, "2-Bit magnitude comparator using GDI technique," </a:t>
            </a:r>
            <a:r>
              <a:rPr lang="en-US" sz="1200" i="1" dirty="0"/>
              <a:t>International Conference on Recent Advances and Innovations in Engineering (ICRAIE-2014)</a:t>
            </a:r>
            <a:r>
              <a:rPr lang="en-US" sz="1200" dirty="0"/>
              <a:t>, Jaipur, India, 2014, pp. 1-5, Doi: 10.1109/ICRAIE.2014.6909270.</a:t>
            </a:r>
            <a:endParaRPr lang="en-IN" sz="1200" dirty="0"/>
          </a:p>
          <a:p>
            <a:pPr marL="514350" lvl="0" indent="-514350">
              <a:buFont typeface="+mj-lt"/>
              <a:buAutoNum type="arabicPeriod"/>
            </a:pPr>
            <a:r>
              <a:rPr lang="en-US" sz="1200" dirty="0"/>
              <a:t>G. Snehalatha and M. Anjikumar, "Stochastic Flash Analog to Digital Converter Compared with Conventional Resistor ladder Flash Analog to Digital Converter," </a:t>
            </a:r>
            <a:r>
              <a:rPr lang="en-US" sz="1200" i="1" dirty="0"/>
              <a:t>2022 International Conference on Futuristic Technologies (INCOFT)</a:t>
            </a:r>
            <a:r>
              <a:rPr lang="en-US" sz="1200" dirty="0"/>
              <a:t>, Belgaum, India, 2022, pp. 1-6, doi: 10.1109/INCOFT55651.2022.10094440.</a:t>
            </a:r>
            <a:endParaRPr lang="en-IN" sz="1200" dirty="0"/>
          </a:p>
          <a:p>
            <a:pPr marL="514350" lvl="0" indent="-514350">
              <a:buFont typeface="+mj-lt"/>
              <a:buAutoNum type="arabicPeriod"/>
            </a:pPr>
            <a:r>
              <a:rPr lang="en-US" sz="1200" dirty="0"/>
              <a:t>K. Rajasekhar**, P. Sowjanya*, V. Umakiranmai*, R. Harish*, M. Krishna, Design and Analysis of Comparator Using Different Logic Style of Full Adder, Journal of Engineering Research and Applications www.ijera.com ISSN : 2248-9622, Vol. 4, Issue 4( Version 1), April 2014, pp.389-393.</a:t>
            </a:r>
            <a:endParaRPr lang="en-IN" sz="1200" dirty="0"/>
          </a:p>
          <a:p>
            <a:pPr marL="514350" lvl="0" indent="-514350">
              <a:buFont typeface="+mj-lt"/>
              <a:buAutoNum type="arabicPeriod"/>
            </a:pPr>
            <a:r>
              <a:rPr lang="en-US" sz="1200" dirty="0"/>
              <a:t>Chandrahash Patel1 , Veena C.S2, comparator design using full adder, IJRET: International Journal of Research in Engineering and Technology eISSN: 2319-1163 | pISSN: 2321-7308</a:t>
            </a:r>
            <a:endParaRPr lang="en-IN" sz="1200" dirty="0"/>
          </a:p>
          <a:p>
            <a:pPr marL="514350" lvl="0" indent="-514350">
              <a:buFont typeface="+mj-lt"/>
              <a:buAutoNum type="arabicPeriod"/>
            </a:pPr>
            <a:r>
              <a:rPr lang="en-US" sz="1200" dirty="0"/>
              <a:t>G. Snehalatha, S. Chennoji, S. L. Yele and S. S. Bakna, "Design of a Kickback Noise Reduction Technique for Dynamic Comparators based on XOR-NMOS Switches," </a:t>
            </a:r>
            <a:r>
              <a:rPr lang="en-US" sz="1200" i="1" dirty="0"/>
              <a:t>2025 International Conference on Visual Analytics and Data Visualization (ICVADV)</a:t>
            </a:r>
            <a:r>
              <a:rPr lang="en-US" sz="1200" dirty="0"/>
              <a:t>, Tirunelveli, India, 2025, pp. 691-697, doi: 10.1109/ICVADV63329.2025.10961748.</a:t>
            </a:r>
            <a:endParaRPr lang="en-IN" sz="1200" dirty="0"/>
          </a:p>
          <a:p>
            <a:pPr marL="514350" lvl="0" indent="-514350">
              <a:buFont typeface="+mj-lt"/>
              <a:buAutoNum type="arabicPeriod"/>
            </a:pPr>
            <a:r>
              <a:rPr lang="en-US" sz="1200" dirty="0"/>
              <a:t>Vandana Choudhary Rajesh Mehra, 2- Bit Comparator Using Different Logic Style of Full Adder, International Journal of Soft Computing and Engineering (IJSCE) ISSN: 2231-2307, Volume-3, Issue-2, May 2013.</a:t>
            </a:r>
            <a:endParaRPr lang="en-IN" sz="1200" dirty="0"/>
          </a:p>
          <a:p>
            <a:pPr marL="514350" lvl="0" indent="-514350">
              <a:buFont typeface="+mj-lt"/>
              <a:buAutoNum type="arabicPeriod"/>
            </a:pPr>
            <a:r>
              <a:rPr lang="en-US" sz="1200" dirty="0"/>
              <a:t>G. Sharma, H. Arora, J. Chawla and J. Ramzai, "Comparative analysis of a 2-bit magnitude comparator using various high performance techniques," </a:t>
            </a:r>
            <a:r>
              <a:rPr lang="en-US" sz="1200" i="1" dirty="0"/>
              <a:t>2015 International Conference on Communications and Signal Processing (ICCSP)</a:t>
            </a:r>
            <a:r>
              <a:rPr lang="en-US" sz="1200" dirty="0"/>
              <a:t>, Melmaruvathur, India, 2015, pp. 0079-0083, doi: 10.1109/ICCSP.2015.7322602.</a:t>
            </a:r>
            <a:endParaRPr lang="en-IN" sz="1200" dirty="0"/>
          </a:p>
          <a:p>
            <a:pPr marL="514350" lvl="0" indent="-514350">
              <a:buFont typeface="+mj-lt"/>
              <a:buAutoNum type="arabicPeriod"/>
            </a:pPr>
            <a:r>
              <a:rPr lang="en-US" sz="1200" dirty="0"/>
              <a:t>G. Snehalatha, J. Selvakumar and E. Thuraka, "Design and Analysis of Low Power CNFET Based Current Steering Digital to Analog Converter," </a:t>
            </a:r>
            <a:r>
              <a:rPr lang="en-US" sz="1200" i="1" dirty="0"/>
              <a:t>2024 IEEE International Conference on Smart Power Control and Renewable Energy (ICSPCRE)</a:t>
            </a:r>
            <a:r>
              <a:rPr lang="en-US" sz="1200" dirty="0"/>
              <a:t>, Rourkela, India, 2024, pp. 1-6, doi: 10.1109/ICSPCRE62303.2024.10674943.</a:t>
            </a:r>
            <a:endParaRPr lang="en-IN" sz="1200" dirty="0"/>
          </a:p>
          <a:p>
            <a:pPr marL="514350" lvl="0" indent="-514350">
              <a:buFont typeface="+mj-lt"/>
              <a:buAutoNum type="arabicPeriod"/>
            </a:pPr>
            <a:r>
              <a:rPr lang="en-US" sz="1200" dirty="0"/>
              <a:t>Abdullah-Al-Shafi, Md., &amp; Bahar, A. N. (2016). Optimized design and performance analysis of novel comparator and full adder in nanoscale. </a:t>
            </a:r>
            <a:r>
              <a:rPr lang="en-US" sz="1200" i="1" dirty="0"/>
              <a:t>Cogent Engineering</a:t>
            </a:r>
            <a:r>
              <a:rPr lang="en-US" sz="1200" dirty="0"/>
              <a:t>, </a:t>
            </a:r>
            <a:r>
              <a:rPr lang="en-US" sz="1200" i="1" dirty="0"/>
              <a:t>3</a:t>
            </a:r>
            <a:r>
              <a:rPr lang="en-US" sz="1200" dirty="0"/>
              <a:t>(1). </a:t>
            </a:r>
            <a:r>
              <a:rPr lang="en-US" sz="1200" u="sng" dirty="0">
                <a:hlinkClick r:id="rId3"/>
              </a:rPr>
              <a:t>https://doi.org/10.1080/23311916.2016.1237864</a:t>
            </a:r>
            <a:endParaRPr lang="en-IN" sz="1200" dirty="0"/>
          </a:p>
          <a:p>
            <a:pPr marL="0" indent="0" eaLnBrk="1" hangingPunct="1">
              <a:buNone/>
            </a:pPr>
            <a:endParaRPr lang="en-US" altLang="en-US" dirty="0"/>
          </a:p>
        </p:txBody>
      </p:sp>
    </p:spTree>
    <p:extLst>
      <p:ext uri="{BB962C8B-B14F-4D97-AF65-F5344CB8AC3E}">
        <p14:creationId xmlns:p14="http://schemas.microsoft.com/office/powerpoint/2010/main" val="1640825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B3C21E-57A9-B35E-2BF1-B165ADD14843}"/>
              </a:ext>
            </a:extLst>
          </p:cNvPr>
          <p:cNvSpPr>
            <a:spLocks noGrp="1"/>
          </p:cNvSpPr>
          <p:nvPr>
            <p:ph type="sldNum" sz="quarter" idx="12"/>
          </p:nvPr>
        </p:nvSpPr>
        <p:spPr/>
        <p:txBody>
          <a:bodyPr/>
          <a:lstStyle/>
          <a:p>
            <a:pPr>
              <a:defRPr/>
            </a:pPr>
            <a:fld id="{76ADF1C8-366A-42D8-9AE4-D45EF1EF8B8C}" type="slidenum">
              <a:rPr lang="en-US" smtClean="0"/>
              <a:pPr>
                <a:defRPr/>
              </a:pPr>
              <a:t>39</a:t>
            </a:fld>
            <a:endParaRPr lang="en-US"/>
          </a:p>
        </p:txBody>
      </p:sp>
      <p:sp>
        <p:nvSpPr>
          <p:cNvPr id="9" name="Content Placeholder 8">
            <a:extLst>
              <a:ext uri="{FF2B5EF4-FFF2-40B4-BE49-F238E27FC236}">
                <a16:creationId xmlns:a16="http://schemas.microsoft.com/office/drawing/2014/main" id="{F2788CBB-5B43-DDF7-8B1A-42F125D5A912}"/>
              </a:ext>
            </a:extLst>
          </p:cNvPr>
          <p:cNvSpPr txBox="1">
            <a:spLocks noChangeArrowheads="1"/>
          </p:cNvSpPr>
          <p:nvPr/>
        </p:nvSpPr>
        <p:spPr bwMode="auto">
          <a:xfrm>
            <a:off x="795528" y="220091"/>
            <a:ext cx="10515600" cy="649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514350" lvl="0" indent="-514350">
              <a:buFont typeface="+mj-lt"/>
              <a:buAutoNum type="arabicPeriod"/>
            </a:pPr>
            <a:r>
              <a:rPr lang="en-US" sz="1200" dirty="0"/>
              <a:t>Dr. Madhu Sudan Chakraborty, Designing an On-Line Magnitude Comparator for Higher-Radix, International Journal of Information Technology and Electrical Engineering, Volume 9, Issue 4, ISSN: - 2306-708X, August 2020.</a:t>
            </a:r>
            <a:endParaRPr lang="en-IN" sz="1200" dirty="0"/>
          </a:p>
          <a:p>
            <a:pPr marL="514350" lvl="0" indent="-514350">
              <a:buFont typeface="+mj-lt"/>
              <a:buAutoNum type="arabicPeriod"/>
            </a:pPr>
            <a:r>
              <a:rPr lang="en-US" sz="1200" dirty="0"/>
              <a:t>M. Sagar, M. Singh, S. Singh and R. Gupta, "Analysis of Different Magnitude Comparator Using Subtraction Logic," </a:t>
            </a:r>
            <a:r>
              <a:rPr lang="en-US" sz="1200" i="1" dirty="0"/>
              <a:t>2018 International Conference on Intelligent Circuits and Systems (ICICS)</a:t>
            </a:r>
            <a:r>
              <a:rPr lang="en-US" sz="1200" dirty="0"/>
              <a:t>, Phagwara, India, 2018, pp. 11-16, doi: 10.1109/ICICS.2018.00015.</a:t>
            </a:r>
            <a:endParaRPr lang="en-IN" sz="1200" dirty="0"/>
          </a:p>
          <a:p>
            <a:pPr marL="457200" lvl="0" indent="-457200">
              <a:buFont typeface="+mj-lt"/>
              <a:buAutoNum type="arabicPeriod"/>
            </a:pPr>
            <a:r>
              <a:rPr lang="en-US" sz="1200" dirty="0"/>
              <a:t>S. N. K, G. Snehalatha, C. V. Raj and M. N. Goud, "Energy-Efficient Level Crossing ADC for Biomedical Applications: High-Precision Signal Acquisition with Ultra- Low Power Consumption," </a:t>
            </a:r>
            <a:r>
              <a:rPr lang="en-US" sz="1200" i="1" dirty="0"/>
              <a:t>2025 International Conference on Inventive Computation Technologies (ICICT)</a:t>
            </a:r>
            <a:r>
              <a:rPr lang="en-US" sz="1200" dirty="0"/>
              <a:t>, Kirtipur, Nepal, 2025, pp. 1819-1824, doi: 10.1109/ICICT64420.2025.11005335.</a:t>
            </a:r>
            <a:endParaRPr lang="en-IN" sz="1200" dirty="0"/>
          </a:p>
          <a:p>
            <a:pPr marL="514350" lvl="0" indent="-514350">
              <a:buFont typeface="+mj-lt"/>
              <a:buAutoNum type="arabicPeriod"/>
            </a:pPr>
            <a:r>
              <a:rPr lang="en-US" sz="1200" dirty="0"/>
              <a:t>Chopde, A., Dupare, K., Ganvir, T., Dhumal, S. (2024). A 4-Input 8-Bit Comparator with Enhanced Binary Subtraction. In: Kumar, S., Hiranwal, S., Garg, R., Purohit, S.D. (eds) Proceedings of International Conference on Communication and Computational Technologies. ICCCT 2023. Lecture Notes in Networks and Systems, vol 1121. Springer.</a:t>
            </a:r>
            <a:endParaRPr lang="en-IN" sz="1200" dirty="0"/>
          </a:p>
          <a:p>
            <a:pPr marL="514350" lvl="0" indent="-514350">
              <a:buFont typeface="+mj-lt"/>
              <a:buAutoNum type="arabicPeriod"/>
            </a:pPr>
            <a:r>
              <a:rPr lang="en-US" sz="1200" dirty="0"/>
              <a:t>Vijaya Krishna Boppana, N. V., &amp; Ren, S. (2016). A Low-Power and Area-Efficient 64-Bit Digital Comparator. Journal of Circuits, Systems and Computers, 25(12), 1650148.</a:t>
            </a:r>
            <a:endParaRPr lang="en-IN" sz="1200" dirty="0"/>
          </a:p>
          <a:p>
            <a:pPr marL="514350" lvl="0" indent="-514350">
              <a:buFont typeface="+mj-lt"/>
              <a:buAutoNum type="arabicPeriod"/>
            </a:pPr>
            <a:r>
              <a:rPr lang="en-US" sz="1200" dirty="0"/>
              <a:t>Chua, C., Kumar, R.: ‘An improved design and simulation of low-power and area-efficient parallel binary comparator’, Microelectron. J., 2017, 66, pp. 84– 88.</a:t>
            </a:r>
            <a:endParaRPr lang="en-IN" sz="1200" dirty="0"/>
          </a:p>
          <a:p>
            <a:pPr marL="514350" lvl="0" indent="-514350">
              <a:buFont typeface="+mj-lt"/>
              <a:buAutoNum type="arabicPeriod"/>
            </a:pPr>
            <a:r>
              <a:rPr lang="en-US" sz="1200" dirty="0"/>
              <a:t>Ajaykumar S Kulkarni1 , Nikhil N Amminabhavi2 , Akash A F3 , Aditya Parvati4, Design and Implementation of 16-Bit Magnitude Comparator Using Efficient Low Power High Performance Full Adders, Journal of Engineering Research and Applications, ISSN : 2248-9622, Vol. 4, Issue 8( Version 2), August 2014, pp.120-124.</a:t>
            </a:r>
          </a:p>
          <a:p>
            <a:pPr marL="514350" lvl="0" indent="-514350">
              <a:buFont typeface="+mj-lt"/>
              <a:buAutoNum type="arabicPeriod"/>
            </a:pPr>
            <a:r>
              <a:rPr lang="en-US" sz="1200" dirty="0"/>
              <a:t>V. Anbumani, S. Padmapriya, S. Soviya, S. Sneha and L. Saran, "An Efficient VLSI design of Median Filters using 8-bit Data Comparators in Image Applications," </a:t>
            </a:r>
            <a:r>
              <a:rPr lang="en-US" sz="1200" i="1" dirty="0"/>
              <a:t>2022 6th International Conference on Devices, Circuits and Systems (ICDCS)</a:t>
            </a:r>
            <a:r>
              <a:rPr lang="en-US" sz="1200" dirty="0"/>
              <a:t>, Coimbatore, India, 2022, pp. 317-321, doi: 10.1109/ICDCS54290.2022.9780671.</a:t>
            </a:r>
            <a:endParaRPr lang="en-IN" sz="1200" dirty="0"/>
          </a:p>
          <a:p>
            <a:pPr marL="514350" lvl="0" indent="-514350">
              <a:buFont typeface="+mj-lt"/>
              <a:buAutoNum type="arabicPeriod"/>
            </a:pPr>
            <a:r>
              <a:rPr lang="en-US" sz="1200" dirty="0"/>
              <a:t>G. Snehalatha, J. Selvakumar and E. Thuraka, "Design of 8-bit Low power &amp; High performance SAR ADC using current steering DAC," </a:t>
            </a:r>
            <a:r>
              <a:rPr lang="en-US" sz="1200" i="1" dirty="0"/>
              <a:t>2023 Global Conference on Information Technologies and Communications (GCITC)</a:t>
            </a:r>
            <a:r>
              <a:rPr lang="en-US" sz="1200" dirty="0"/>
              <a:t>, Bangalore, India, 2023, pp. 1-6, doi: 10.1109/GCITC60406.2023.10426165.</a:t>
            </a:r>
            <a:endParaRPr lang="en-IN" sz="1200" dirty="0"/>
          </a:p>
          <a:p>
            <a:pPr marL="514350" lvl="0" indent="-514350">
              <a:buFont typeface="+mj-lt"/>
              <a:buAutoNum type="arabicPeriod"/>
            </a:pPr>
            <a:r>
              <a:rPr lang="en-US" sz="1200" dirty="0"/>
              <a:t>Meena Aggarwal, Rajesh Mehra, Performance Analysis of Magnitude Comparator using Different Design Techniques, International Journal of Computer Applications (0975 – 8887) Volume 115 – No. 14, April 2015.</a:t>
            </a:r>
            <a:endParaRPr lang="en-IN" sz="1200" dirty="0"/>
          </a:p>
          <a:p>
            <a:pPr marL="514350" lvl="0" indent="-514350">
              <a:buFont typeface="+mj-lt"/>
              <a:buAutoNum type="arabicPeriod"/>
            </a:pPr>
            <a:r>
              <a:rPr lang="en-US" sz="1200" dirty="0"/>
              <a:t>Venishetty, S. R. ., &amp; Chidra , A. K. . (2021). Design of power efficient, high-speed 4-bit comparator in UMC 180 nm technology. </a:t>
            </a:r>
            <a:r>
              <a:rPr lang="en-US" sz="1200" i="1" dirty="0"/>
              <a:t>Engineering and Applied Science Research</a:t>
            </a:r>
            <a:r>
              <a:rPr lang="en-US" sz="1200" dirty="0"/>
              <a:t>, </a:t>
            </a:r>
            <a:r>
              <a:rPr lang="en-US" sz="1200" i="1" dirty="0"/>
              <a:t>48</a:t>
            </a:r>
            <a:r>
              <a:rPr lang="en-US" sz="1200" dirty="0"/>
              <a:t>(1), 40–47. </a:t>
            </a:r>
            <a:endParaRPr lang="en-IN" sz="1200" dirty="0"/>
          </a:p>
          <a:p>
            <a:pPr marL="514350" lvl="0" indent="-514350">
              <a:buFont typeface="+mj-lt"/>
              <a:buAutoNum type="arabicPeriod"/>
            </a:pPr>
            <a:r>
              <a:rPr lang="en-US" sz="1200" dirty="0"/>
              <a:t>S. Lubaba, K. M. Faisal, M. S. Islam and M. Hasan, "Design of a Two-Bit Magnitude Comparator Based on Pass Transistor, Transmission Gate and Conventional Static CMOS Logic," </a:t>
            </a:r>
            <a:r>
              <a:rPr lang="en-US" sz="1200" i="1" dirty="0"/>
              <a:t>2020 11th International Conference on Computing, Communication and Networking Technologies (ICCCNT)</a:t>
            </a:r>
            <a:r>
              <a:rPr lang="en-US" sz="1200" dirty="0"/>
              <a:t>, Kharagpur, India, 2020, pp. 1-5, doi: 10.1109/ICCCNT49239.2020.9225501.</a:t>
            </a:r>
            <a:endParaRPr lang="en-IN" sz="1200" dirty="0"/>
          </a:p>
          <a:p>
            <a:pPr marL="514350" lvl="0" indent="-514350">
              <a:buFont typeface="+mj-lt"/>
              <a:buAutoNum type="arabicPeriod"/>
            </a:pPr>
            <a:r>
              <a:rPr lang="en-US" sz="1200" dirty="0"/>
              <a:t>Operation," </a:t>
            </a:r>
            <a:r>
              <a:rPr lang="en-US" sz="1200" i="1" dirty="0"/>
              <a:t>2019 International Conference on Computer Communication and Informatics (ICCCI)</a:t>
            </a:r>
            <a:r>
              <a:rPr lang="en-US" sz="1200" dirty="0"/>
              <a:t>, Coimbatore, India, 2019, pp. 1-4, doi: 10.1109/ICCCI.2019.8822197.</a:t>
            </a:r>
            <a:endParaRPr lang="en-IN" sz="1200" dirty="0"/>
          </a:p>
          <a:p>
            <a:pPr marL="514350" lvl="0" indent="-514350">
              <a:buFont typeface="+mj-lt"/>
              <a:buAutoNum type="arabicPeriod"/>
            </a:pPr>
            <a:endParaRPr lang="en-IN" sz="1200" dirty="0"/>
          </a:p>
          <a:p>
            <a:pPr marL="514350" indent="-514350">
              <a:buFont typeface="+mj-lt"/>
              <a:buAutoNum type="arabicPeriod"/>
            </a:pPr>
            <a:endParaRPr lang="en-US" altLang="en-US" sz="2000" dirty="0"/>
          </a:p>
        </p:txBody>
      </p:sp>
    </p:spTree>
    <p:extLst>
      <p:ext uri="{BB962C8B-B14F-4D97-AF65-F5344CB8AC3E}">
        <p14:creationId xmlns:p14="http://schemas.microsoft.com/office/powerpoint/2010/main" val="312090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CCC0E-8C00-A13A-8E3B-AA934D88D03A}"/>
              </a:ext>
            </a:extLst>
          </p:cNvPr>
          <p:cNvSpPr>
            <a:spLocks noGrp="1"/>
          </p:cNvSpPr>
          <p:nvPr>
            <p:ph type="sldNum" sz="quarter" idx="12"/>
          </p:nvPr>
        </p:nvSpPr>
        <p:spPr/>
        <p:txBody>
          <a:bodyPr/>
          <a:lstStyle/>
          <a:p>
            <a:pPr>
              <a:defRPr/>
            </a:pPr>
            <a:fld id="{76ADF1C8-366A-42D8-9AE4-D45EF1EF8B8C}" type="slidenum">
              <a:rPr lang="en-US" smtClean="0"/>
              <a:pPr>
                <a:defRPr/>
              </a:pPr>
              <a:t>4</a:t>
            </a:fld>
            <a:endParaRPr lang="en-US"/>
          </a:p>
        </p:txBody>
      </p:sp>
      <p:sp>
        <p:nvSpPr>
          <p:cNvPr id="5" name="TextBox 4">
            <a:extLst>
              <a:ext uri="{FF2B5EF4-FFF2-40B4-BE49-F238E27FC236}">
                <a16:creationId xmlns:a16="http://schemas.microsoft.com/office/drawing/2014/main" id="{C56E3F86-3D40-0644-97E6-E15EA8865626}"/>
              </a:ext>
            </a:extLst>
          </p:cNvPr>
          <p:cNvSpPr txBox="1"/>
          <p:nvPr/>
        </p:nvSpPr>
        <p:spPr>
          <a:xfrm>
            <a:off x="812800" y="762000"/>
            <a:ext cx="10909300" cy="498598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 Voltage Scaling: With the reduction in supply voltage, the power dissipation of the circuit can be reduced at a  constant clock frequency but on the other hand the propagation delay increases. This is shown by the relation given as: T= CL VDD/l </a:t>
            </a:r>
          </a:p>
          <a:p>
            <a:r>
              <a:rPr lang="en-US" sz="2000" dirty="0"/>
              <a:t>    =&gt;The drawback of voltage scaling is that some circuit styles cannot function at low supply voltage.</a:t>
            </a:r>
          </a:p>
          <a:p>
            <a:pPr marL="285750" indent="-285750">
              <a:buFont typeface="Wingdings" panose="05000000000000000000" pitchFamily="2" charset="2"/>
              <a:buChar char="§"/>
            </a:pPr>
            <a:r>
              <a:rPr lang="en-US" sz="2000" dirty="0"/>
              <a:t>Load Scaling: It is another method to improve the performance of the circuit by reducing the power dissipation. If load capacitance is large, it draws more power supply hence increases dynamic power dissipation. So, scaling is to be done in terms of load capacitance.</a:t>
            </a:r>
          </a:p>
          <a:p>
            <a:pPr marL="285750" indent="-285750">
              <a:buFont typeface="Wingdings" panose="05000000000000000000" pitchFamily="2" charset="2"/>
              <a:buChar char="§"/>
            </a:pPr>
            <a:r>
              <a:rPr lang="en-US" sz="2000" dirty="0"/>
              <a:t>Technology Scaling: To optimize the high performance of the circuit, CMOS technology has to be scale down continuously. With the new technology generation, overall lateral and vertical dimensions of the transistor are scaled down by a factor. And also, if there will be certain limit after which if further scaling in technology will be there then number of limitation factor arises like sub-threshold conduction, body effect, short channel effect etc. </a:t>
            </a:r>
          </a:p>
          <a:p>
            <a:pPr marL="285750" indent="-285750">
              <a:buFont typeface="Wingdings" panose="05000000000000000000" pitchFamily="2" charset="2"/>
              <a:buChar char="§"/>
            </a:pPr>
            <a:r>
              <a:rPr lang="en-US" sz="2000" dirty="0"/>
              <a:t> Transistor Sizing (Width Scaling): It is also called channel width scaling. As the width of the transistor reduces, the power dissipation gets reduced and also there will be reduction in area of the circuit. On the other side, the propagation delay decreases if there will be increase in transistor width. </a:t>
            </a:r>
            <a:endParaRPr lang="en-IN" sz="2000" dirty="0"/>
          </a:p>
          <a:p>
            <a:endParaRPr lang="en-IN" dirty="0"/>
          </a:p>
        </p:txBody>
      </p:sp>
    </p:spTree>
    <p:extLst>
      <p:ext uri="{BB962C8B-B14F-4D97-AF65-F5344CB8AC3E}">
        <p14:creationId xmlns:p14="http://schemas.microsoft.com/office/powerpoint/2010/main" val="594248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127BF-DE35-8E6D-D04C-CBDB1FCE379C}"/>
              </a:ext>
            </a:extLst>
          </p:cNvPr>
          <p:cNvSpPr>
            <a:spLocks noGrp="1"/>
          </p:cNvSpPr>
          <p:nvPr>
            <p:ph type="title"/>
          </p:nvPr>
        </p:nvSpPr>
        <p:spPr/>
        <p:txBody>
          <a:bodyPr/>
          <a:lstStyle/>
          <a:p>
            <a:endParaRPr lang="en-IN"/>
          </a:p>
        </p:txBody>
      </p:sp>
      <p:pic>
        <p:nvPicPr>
          <p:cNvPr id="3074" name="Picture 2" descr="Any Questions PowerPoint template background in Symbols PowerPoint ppt slide  design category | The best PowerPoint templates and backgrounds at  PresentationPro.com">
            <a:extLst>
              <a:ext uri="{FF2B5EF4-FFF2-40B4-BE49-F238E27FC236}">
                <a16:creationId xmlns:a16="http://schemas.microsoft.com/office/drawing/2014/main" id="{FC77D05E-A6A3-C15F-CF14-A3263610E4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452" y="33090"/>
            <a:ext cx="11507512" cy="582870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CC9D6126-DBE1-00B0-E180-BE3A24B76244}"/>
              </a:ext>
            </a:extLst>
          </p:cNvPr>
          <p:cNvSpPr>
            <a:spLocks noGrp="1"/>
          </p:cNvSpPr>
          <p:nvPr>
            <p:ph type="sldNum" sz="quarter" idx="12"/>
          </p:nvPr>
        </p:nvSpPr>
        <p:spPr/>
        <p:txBody>
          <a:bodyPr/>
          <a:lstStyle/>
          <a:p>
            <a:pPr>
              <a:defRPr/>
            </a:pPr>
            <a:fld id="{B7E65817-AB5D-439C-8270-C0AFB95AFE65}" type="slidenum">
              <a:rPr lang="en-US" smtClean="0"/>
              <a:pPr>
                <a:defRPr/>
              </a:pPr>
              <a:t>40</a:t>
            </a:fld>
            <a:endParaRPr lang="en-US" dirty="0"/>
          </a:p>
        </p:txBody>
      </p:sp>
    </p:spTree>
    <p:extLst>
      <p:ext uri="{BB962C8B-B14F-4D97-AF65-F5344CB8AC3E}">
        <p14:creationId xmlns:p14="http://schemas.microsoft.com/office/powerpoint/2010/main" val="755331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398C2E-BBD7-318B-4878-3637107AE6ED}"/>
              </a:ext>
            </a:extLst>
          </p:cNvPr>
          <p:cNvSpPr>
            <a:spLocks noGrp="1"/>
          </p:cNvSpPr>
          <p:nvPr>
            <p:ph type="sldNum" sz="quarter" idx="12"/>
          </p:nvPr>
        </p:nvSpPr>
        <p:spPr/>
        <p:txBody>
          <a:bodyPr/>
          <a:lstStyle/>
          <a:p>
            <a:pPr>
              <a:defRPr/>
            </a:pPr>
            <a:fld id="{76ADF1C8-366A-42D8-9AE4-D45EF1EF8B8C}" type="slidenum">
              <a:rPr lang="en-US" smtClean="0"/>
              <a:pPr>
                <a:defRPr/>
              </a:pPr>
              <a:t>5</a:t>
            </a:fld>
            <a:endParaRPr lang="en-US"/>
          </a:p>
        </p:txBody>
      </p:sp>
      <p:sp>
        <p:nvSpPr>
          <p:cNvPr id="6" name="TextBox 5">
            <a:extLst>
              <a:ext uri="{FF2B5EF4-FFF2-40B4-BE49-F238E27FC236}">
                <a16:creationId xmlns:a16="http://schemas.microsoft.com/office/drawing/2014/main" id="{28792E54-AFEA-3D45-9330-025CFBF102DE}"/>
              </a:ext>
            </a:extLst>
          </p:cNvPr>
          <p:cNvSpPr txBox="1"/>
          <p:nvPr/>
        </p:nvSpPr>
        <p:spPr>
          <a:xfrm>
            <a:off x="3341939" y="671474"/>
            <a:ext cx="8970264" cy="5632311"/>
          </a:xfrm>
          <a:prstGeom prst="rect">
            <a:avLst/>
          </a:prstGeom>
          <a:noFill/>
        </p:spPr>
        <p:txBody>
          <a:bodyPr wrap="square">
            <a:spAutoFit/>
          </a:bodyPr>
          <a:lstStyle/>
          <a:p>
            <a:endParaRPr lang="en-US" dirty="0"/>
          </a:p>
          <a:p>
            <a:r>
              <a:rPr lang="en-US" dirty="0"/>
              <a:t>1.</a:t>
            </a:r>
            <a:r>
              <a:rPr lang="en-US" b="1" dirty="0">
                <a:solidFill>
                  <a:srgbClr val="00B0F0"/>
                </a:solidFill>
              </a:rPr>
              <a:t>Design Space (Input Parameters)</a:t>
            </a:r>
          </a:p>
          <a:p>
            <a:r>
              <a:rPr lang="en-US" dirty="0"/>
              <a:t>Includes logic styles, transistor sizes, voltage levels, and other design parameters.</a:t>
            </a:r>
          </a:p>
          <a:p>
            <a:r>
              <a:rPr lang="en-US" dirty="0"/>
              <a:t>Represents the range of possible configurations for a circuit.</a:t>
            </a:r>
          </a:p>
          <a:p>
            <a:r>
              <a:rPr lang="en-US" dirty="0"/>
              <a:t>This space defines what can be optimized.</a:t>
            </a:r>
          </a:p>
          <a:p>
            <a:r>
              <a:rPr lang="en-US" dirty="0"/>
              <a:t>2.</a:t>
            </a:r>
            <a:r>
              <a:rPr lang="en-US" b="1" dirty="0">
                <a:solidFill>
                  <a:srgbClr val="00B0F0"/>
                </a:solidFill>
              </a:rPr>
              <a:t>ML Algorithm</a:t>
            </a:r>
          </a:p>
          <a:p>
            <a:r>
              <a:rPr lang="en-US" dirty="0"/>
              <a:t>Machine Learning is used to predict or select optimal configurations from the design space.</a:t>
            </a:r>
          </a:p>
          <a:p>
            <a:r>
              <a:rPr lang="en-US" dirty="0"/>
              <a:t>It learns from previous simulations and performance data.</a:t>
            </a:r>
          </a:p>
          <a:p>
            <a:r>
              <a:rPr lang="en-US" dirty="0"/>
              <a:t>Can use techniques like Bayesian optimization, reinforcement learning, or regression models.</a:t>
            </a:r>
          </a:p>
          <a:p>
            <a:r>
              <a:rPr lang="en-US" dirty="0"/>
              <a:t>It helps narrow down the best designs faster than brute-force searching.</a:t>
            </a:r>
          </a:p>
          <a:p>
            <a:r>
              <a:rPr lang="en-US" dirty="0"/>
              <a:t>3. </a:t>
            </a:r>
            <a:r>
              <a:rPr lang="en-US" b="1" dirty="0">
                <a:solidFill>
                  <a:srgbClr val="00B0F0"/>
                </a:solidFill>
              </a:rPr>
              <a:t>Circuit Simulator</a:t>
            </a:r>
          </a:p>
          <a:p>
            <a:r>
              <a:rPr lang="en-US" dirty="0"/>
              <a:t>Simulates the actual behavior of the selected design.</a:t>
            </a:r>
          </a:p>
          <a:p>
            <a:r>
              <a:rPr lang="en-US" dirty="0"/>
              <a:t>Common tools: Cadence Virtuoso, LT spice  etc.</a:t>
            </a:r>
          </a:p>
          <a:p>
            <a:r>
              <a:rPr lang="en-US" dirty="0"/>
              <a:t>Provides data such as : Delay ,Power consumption ,Area ,Reliability</a:t>
            </a:r>
          </a:p>
          <a:p>
            <a:r>
              <a:rPr lang="en-US" dirty="0"/>
              <a:t>4. </a:t>
            </a:r>
            <a:r>
              <a:rPr lang="en-US" b="1" dirty="0">
                <a:solidFill>
                  <a:srgbClr val="00B0F0"/>
                </a:solidFill>
              </a:rPr>
              <a:t>Performance Evaluation</a:t>
            </a:r>
          </a:p>
          <a:p>
            <a:r>
              <a:rPr lang="en-US" dirty="0"/>
              <a:t>Evaluates the simulated results based on desired metrics like Speed , Power, Area, Energy-Delay Product (EDP)</a:t>
            </a:r>
          </a:p>
          <a:p>
            <a:r>
              <a:rPr lang="en-US" dirty="0"/>
              <a:t>Compares the performance of different configuration</a:t>
            </a:r>
          </a:p>
          <a:p>
            <a:endParaRPr lang="en-US" dirty="0"/>
          </a:p>
          <a:p>
            <a:endParaRPr lang="en-US" dirty="0"/>
          </a:p>
        </p:txBody>
      </p:sp>
      <p:pic>
        <p:nvPicPr>
          <p:cNvPr id="7" name="Picture 6">
            <a:extLst>
              <a:ext uri="{FF2B5EF4-FFF2-40B4-BE49-F238E27FC236}">
                <a16:creationId xmlns:a16="http://schemas.microsoft.com/office/drawing/2014/main" id="{6719865F-7751-F924-B7DA-369ACEBB93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425" y="1133139"/>
            <a:ext cx="2515673" cy="4726748"/>
          </a:xfrm>
          <a:prstGeom prst="rect">
            <a:avLst/>
          </a:prstGeom>
          <a:noFill/>
        </p:spPr>
      </p:pic>
      <p:sp>
        <p:nvSpPr>
          <p:cNvPr id="9" name="TextBox 8">
            <a:extLst>
              <a:ext uri="{FF2B5EF4-FFF2-40B4-BE49-F238E27FC236}">
                <a16:creationId xmlns:a16="http://schemas.microsoft.com/office/drawing/2014/main" id="{BF1794E8-99AE-D959-5DAB-6768A3065F56}"/>
              </a:ext>
            </a:extLst>
          </p:cNvPr>
          <p:cNvSpPr txBox="1"/>
          <p:nvPr/>
        </p:nvSpPr>
        <p:spPr>
          <a:xfrm>
            <a:off x="167425" y="293138"/>
            <a:ext cx="11925837" cy="400110"/>
          </a:xfrm>
          <a:prstGeom prst="rect">
            <a:avLst/>
          </a:prstGeom>
          <a:noFill/>
        </p:spPr>
        <p:txBody>
          <a:bodyPr wrap="square">
            <a:spAutoFit/>
          </a:bodyPr>
          <a:lstStyle/>
          <a:p>
            <a:r>
              <a:rPr lang="en-US" sz="2000" b="1" dirty="0">
                <a:solidFill>
                  <a:srgbClr val="FFC000"/>
                </a:solidFill>
              </a:rPr>
              <a:t>Automated design optimization loop using Machine Learning (ML) for circuit design and performance tuning </a:t>
            </a:r>
          </a:p>
        </p:txBody>
      </p:sp>
      <p:sp>
        <p:nvSpPr>
          <p:cNvPr id="3" name="TextBox 2">
            <a:extLst>
              <a:ext uri="{FF2B5EF4-FFF2-40B4-BE49-F238E27FC236}">
                <a16:creationId xmlns:a16="http://schemas.microsoft.com/office/drawing/2014/main" id="{40E10C6C-A0AA-95E2-452E-FF1AB9079D4B}"/>
              </a:ext>
            </a:extLst>
          </p:cNvPr>
          <p:cNvSpPr txBox="1"/>
          <p:nvPr/>
        </p:nvSpPr>
        <p:spPr>
          <a:xfrm>
            <a:off x="167425" y="6019278"/>
            <a:ext cx="2813519" cy="881780"/>
          </a:xfrm>
          <a:prstGeom prst="rect">
            <a:avLst/>
          </a:prstGeom>
          <a:noFill/>
        </p:spPr>
        <p:txBody>
          <a:bodyPr wrap="square">
            <a:spAutoFit/>
          </a:bodyPr>
          <a:lstStyle/>
          <a:p>
            <a:pPr indent="182880" algn="ctr">
              <a:lnSpc>
                <a:spcPct val="95000"/>
              </a:lnSpc>
              <a:spcAft>
                <a:spcPts val="600"/>
              </a:spcAft>
              <a:tabLst>
                <a:tab pos="182880" algn="l"/>
              </a:tabLst>
            </a:pPr>
            <a:r>
              <a:rPr lang="x-none" sz="1800" spc="-5" dirty="0">
                <a:effectLst/>
                <a:latin typeface="Times New Roman" panose="02020603050405020304" pitchFamily="18" charset="0"/>
                <a:ea typeface="SimSun" panose="02010600030101010101" pitchFamily="2" charset="-122"/>
              </a:rPr>
              <a:t>Fig. 1.  Digital Magnitude Comparator using machine learning algorithm</a:t>
            </a:r>
            <a:endParaRPr lang="en-IN" sz="2400" spc="-5"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547771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BA3371-610D-FDAF-5598-24D645473370}"/>
              </a:ext>
            </a:extLst>
          </p:cNvPr>
          <p:cNvSpPr>
            <a:spLocks noGrp="1"/>
          </p:cNvSpPr>
          <p:nvPr>
            <p:ph type="sldNum" sz="quarter" idx="12"/>
          </p:nvPr>
        </p:nvSpPr>
        <p:spPr/>
        <p:txBody>
          <a:bodyPr/>
          <a:lstStyle/>
          <a:p>
            <a:pPr>
              <a:defRPr/>
            </a:pPr>
            <a:fld id="{76ADF1C8-366A-42D8-9AE4-D45EF1EF8B8C}" type="slidenum">
              <a:rPr lang="en-US" smtClean="0"/>
              <a:pPr>
                <a:defRPr/>
              </a:pPr>
              <a:t>6</a:t>
            </a:fld>
            <a:endParaRPr lang="en-US"/>
          </a:p>
        </p:txBody>
      </p:sp>
      <p:pic>
        <p:nvPicPr>
          <p:cNvPr id="13" name="Picture 12">
            <a:extLst>
              <a:ext uri="{FF2B5EF4-FFF2-40B4-BE49-F238E27FC236}">
                <a16:creationId xmlns:a16="http://schemas.microsoft.com/office/drawing/2014/main" id="{5D688141-1F04-74B7-0F30-FA8C04424566}"/>
              </a:ext>
            </a:extLst>
          </p:cNvPr>
          <p:cNvPicPr>
            <a:picLocks noChangeAspect="1"/>
          </p:cNvPicPr>
          <p:nvPr/>
        </p:nvPicPr>
        <p:blipFill>
          <a:blip r:embed="rId2"/>
          <a:stretch>
            <a:fillRect/>
          </a:stretch>
        </p:blipFill>
        <p:spPr>
          <a:xfrm>
            <a:off x="2760167" y="1053455"/>
            <a:ext cx="6439437" cy="4958072"/>
          </a:xfrm>
          <a:prstGeom prst="rect">
            <a:avLst/>
          </a:prstGeom>
        </p:spPr>
      </p:pic>
      <p:sp>
        <p:nvSpPr>
          <p:cNvPr id="6" name="TextBox 5">
            <a:extLst>
              <a:ext uri="{FF2B5EF4-FFF2-40B4-BE49-F238E27FC236}">
                <a16:creationId xmlns:a16="http://schemas.microsoft.com/office/drawing/2014/main" id="{374E1101-32C4-AE8E-6206-C6F844014BBA}"/>
              </a:ext>
            </a:extLst>
          </p:cNvPr>
          <p:cNvSpPr txBox="1"/>
          <p:nvPr/>
        </p:nvSpPr>
        <p:spPr>
          <a:xfrm>
            <a:off x="3048000" y="330533"/>
            <a:ext cx="6096000" cy="461665"/>
          </a:xfrm>
          <a:prstGeom prst="rect">
            <a:avLst/>
          </a:prstGeom>
          <a:noFill/>
        </p:spPr>
        <p:txBody>
          <a:bodyPr wrap="square">
            <a:spAutoFit/>
          </a:bodyPr>
          <a:lstStyle/>
          <a:p>
            <a:r>
              <a:rPr lang="en-GB" sz="2400" dirty="0"/>
              <a:t>Block Diagram(4 BIT COMPARATOR)</a:t>
            </a:r>
            <a:endParaRPr lang="en-IN" sz="2400" dirty="0"/>
          </a:p>
        </p:txBody>
      </p:sp>
    </p:spTree>
    <p:extLst>
      <p:ext uri="{BB962C8B-B14F-4D97-AF65-F5344CB8AC3E}">
        <p14:creationId xmlns:p14="http://schemas.microsoft.com/office/powerpoint/2010/main" val="3406191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7952B2-2074-3FEC-BA42-88C070385A74}"/>
              </a:ext>
            </a:extLst>
          </p:cNvPr>
          <p:cNvSpPr>
            <a:spLocks noGrp="1"/>
          </p:cNvSpPr>
          <p:nvPr>
            <p:ph type="sldNum" sz="quarter" idx="12"/>
          </p:nvPr>
        </p:nvSpPr>
        <p:spPr/>
        <p:txBody>
          <a:bodyPr/>
          <a:lstStyle/>
          <a:p>
            <a:pPr>
              <a:defRPr/>
            </a:pPr>
            <a:fld id="{76ADF1C8-366A-42D8-9AE4-D45EF1EF8B8C}" type="slidenum">
              <a:rPr lang="en-US" smtClean="0"/>
              <a:pPr>
                <a:defRPr/>
              </a:pPr>
              <a:t>7</a:t>
            </a:fld>
            <a:endParaRPr lang="en-US"/>
          </a:p>
        </p:txBody>
      </p:sp>
      <p:sp>
        <p:nvSpPr>
          <p:cNvPr id="5" name="TextBox 4">
            <a:extLst>
              <a:ext uri="{FF2B5EF4-FFF2-40B4-BE49-F238E27FC236}">
                <a16:creationId xmlns:a16="http://schemas.microsoft.com/office/drawing/2014/main" id="{5196C748-A36B-0A9E-A713-5682D14B30B9}"/>
              </a:ext>
            </a:extLst>
          </p:cNvPr>
          <p:cNvSpPr txBox="1"/>
          <p:nvPr/>
        </p:nvSpPr>
        <p:spPr>
          <a:xfrm>
            <a:off x="309093" y="227134"/>
            <a:ext cx="10187189" cy="5786199"/>
          </a:xfrm>
          <a:prstGeom prst="rect">
            <a:avLst/>
          </a:prstGeom>
          <a:noFill/>
        </p:spPr>
        <p:txBody>
          <a:bodyPr wrap="square" rtlCol="0">
            <a:spAutoFit/>
          </a:bodyPr>
          <a:lstStyle/>
          <a:p>
            <a:pPr>
              <a:buNone/>
            </a:pPr>
            <a:r>
              <a:rPr lang="en-US" sz="2800" b="1" dirty="0">
                <a:solidFill>
                  <a:schemeClr val="accent2"/>
                </a:solidFill>
                <a:latin typeface="Times New Roman" panose="02020603050405020304" pitchFamily="18" charset="0"/>
                <a:cs typeface="Times New Roman" panose="02020603050405020304" pitchFamily="18" charset="0"/>
              </a:rPr>
              <a:t>Comparator</a:t>
            </a:r>
          </a:p>
          <a:p>
            <a:pPr>
              <a:buNone/>
            </a:pPr>
            <a:r>
              <a:rPr lang="en-US" b="1" dirty="0">
                <a:latin typeface="Times New Roman" panose="02020603050405020304" pitchFamily="18" charset="0"/>
                <a:cs typeface="Times New Roman" panose="02020603050405020304" pitchFamily="18" charset="0"/>
              </a:rPr>
              <a:t>1. Inputs and Outputs</a:t>
            </a:r>
          </a:p>
          <a:p>
            <a:pPr>
              <a:buNone/>
            </a:pPr>
            <a:r>
              <a:rPr lang="en-US" b="1" dirty="0">
                <a:latin typeface="Times New Roman" panose="02020603050405020304" pitchFamily="18" charset="0"/>
                <a:cs typeface="Times New Roman" panose="02020603050405020304" pitchFamily="18" charset="0"/>
              </a:rPr>
              <a:t>🔹 Inputs: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A3,A2,A1,A0 First 4-bit binary number (A).</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B3,B2,B1,B0 Second 4-bit binary number (B).</a:t>
            </a:r>
          </a:p>
          <a:p>
            <a:pPr>
              <a:buNone/>
            </a:pPr>
            <a:r>
              <a:rPr lang="en-US" b="1" dirty="0">
                <a:latin typeface="Times New Roman" panose="02020603050405020304" pitchFamily="18" charset="0"/>
                <a:cs typeface="Times New Roman" panose="02020603050405020304" pitchFamily="18" charset="0"/>
              </a:rPr>
              <a:t>🔹 Outputs: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A&gt;B  High if A is greater than B.</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A=B  High if A is equal to B.</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A&lt;B  High if A is less than B.</a:t>
            </a:r>
          </a:p>
          <a:p>
            <a:pPr>
              <a:buNone/>
            </a:pPr>
            <a:r>
              <a:rPr lang="en-US" b="1" dirty="0">
                <a:latin typeface="Times New Roman" panose="02020603050405020304" pitchFamily="18" charset="0"/>
                <a:cs typeface="Times New Roman" panose="02020603050405020304" pitchFamily="18" charset="0"/>
              </a:rPr>
              <a:t>Step 1:</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Each pair of bits from A and B is fed into the full adders along with the inverted bits from B.</a:t>
            </a:r>
          </a:p>
          <a:p>
            <a:pPr>
              <a:buNone/>
            </a:pPr>
            <a:r>
              <a:rPr lang="en-US" b="1" dirty="0">
                <a:latin typeface="Times New Roman" panose="02020603050405020304" pitchFamily="18" charset="0"/>
                <a:cs typeface="Times New Roman" panose="02020603050405020304" pitchFamily="18" charset="0"/>
              </a:rPr>
              <a:t>🔸 Step 2:</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Full adders perform the subtraction using two's complement.</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carry output from each full adder propagates to the next stage.</a:t>
            </a:r>
          </a:p>
          <a:p>
            <a:pPr>
              <a:buNone/>
            </a:pPr>
            <a:r>
              <a:rPr lang="en-US" b="1" dirty="0">
                <a:latin typeface="Times New Roman" panose="02020603050405020304" pitchFamily="18" charset="0"/>
                <a:cs typeface="Times New Roman" panose="02020603050405020304" pitchFamily="18" charset="0"/>
              </a:rPr>
              <a:t>🔸 Step 3:</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all the sum outputs are zero, the AND gate will output a high signal, confirming that A=BA = BA=B.</a:t>
            </a:r>
          </a:p>
          <a:p>
            <a:pPr>
              <a:buNone/>
            </a:pPr>
            <a:r>
              <a:rPr lang="en-US" b="1" dirty="0">
                <a:latin typeface="Times New Roman" panose="02020603050405020304" pitchFamily="18" charset="0"/>
                <a:cs typeface="Times New Roman" panose="02020603050405020304" pitchFamily="18" charset="0"/>
              </a:rPr>
              <a:t>🔸 Step 4:</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the final carry output is high, it implies that A &gt; B; if low, A &lt; B.</a:t>
            </a:r>
          </a:p>
          <a:p>
            <a:endParaRPr lang="en-US" dirty="0"/>
          </a:p>
          <a:p>
            <a:endParaRPr lang="en-IN" dirty="0"/>
          </a:p>
        </p:txBody>
      </p:sp>
      <p:pic>
        <p:nvPicPr>
          <p:cNvPr id="7" name="Picture 6">
            <a:extLst>
              <a:ext uri="{FF2B5EF4-FFF2-40B4-BE49-F238E27FC236}">
                <a16:creationId xmlns:a16="http://schemas.microsoft.com/office/drawing/2014/main" id="{519BDDFE-6FD8-C11A-97F9-0310CCB10F9E}"/>
              </a:ext>
            </a:extLst>
          </p:cNvPr>
          <p:cNvPicPr>
            <a:picLocks noChangeAspect="1"/>
          </p:cNvPicPr>
          <p:nvPr/>
        </p:nvPicPr>
        <p:blipFill>
          <a:blip r:embed="rId2"/>
          <a:stretch>
            <a:fillRect/>
          </a:stretch>
        </p:blipFill>
        <p:spPr>
          <a:xfrm>
            <a:off x="1695718" y="5437989"/>
            <a:ext cx="6327649" cy="1199920"/>
          </a:xfrm>
          <a:prstGeom prst="rect">
            <a:avLst/>
          </a:prstGeom>
        </p:spPr>
      </p:pic>
    </p:spTree>
    <p:extLst>
      <p:ext uri="{BB962C8B-B14F-4D97-AF65-F5344CB8AC3E}">
        <p14:creationId xmlns:p14="http://schemas.microsoft.com/office/powerpoint/2010/main" val="163248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6B6D9-91DC-D3D9-D96D-5877AC64A892}"/>
              </a:ext>
            </a:extLst>
          </p:cNvPr>
          <p:cNvSpPr>
            <a:spLocks noGrp="1"/>
          </p:cNvSpPr>
          <p:nvPr>
            <p:ph type="sldNum" sz="quarter" idx="12"/>
          </p:nvPr>
        </p:nvSpPr>
        <p:spPr/>
        <p:txBody>
          <a:bodyPr/>
          <a:lstStyle/>
          <a:p>
            <a:pPr>
              <a:defRPr/>
            </a:pPr>
            <a:fld id="{76ADF1C8-366A-42D8-9AE4-D45EF1EF8B8C}" type="slidenum">
              <a:rPr lang="en-US" smtClean="0"/>
              <a:pPr>
                <a:defRPr/>
              </a:pPr>
              <a:t>8</a:t>
            </a:fld>
            <a:endParaRPr lang="en-US"/>
          </a:p>
        </p:txBody>
      </p:sp>
      <p:sp>
        <p:nvSpPr>
          <p:cNvPr id="5" name="TextBox 4">
            <a:extLst>
              <a:ext uri="{FF2B5EF4-FFF2-40B4-BE49-F238E27FC236}">
                <a16:creationId xmlns:a16="http://schemas.microsoft.com/office/drawing/2014/main" id="{FD2AF981-160E-E615-AD52-CDB886810B10}"/>
              </a:ext>
            </a:extLst>
          </p:cNvPr>
          <p:cNvSpPr txBox="1"/>
          <p:nvPr/>
        </p:nvSpPr>
        <p:spPr>
          <a:xfrm>
            <a:off x="489397" y="300918"/>
            <a:ext cx="10122795" cy="800219"/>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Full adder </a:t>
            </a:r>
          </a:p>
          <a:p>
            <a:endParaRPr lang="en-IN" dirty="0"/>
          </a:p>
        </p:txBody>
      </p:sp>
      <p:sp>
        <p:nvSpPr>
          <p:cNvPr id="6" name="Rectangle 1">
            <a:extLst>
              <a:ext uri="{FF2B5EF4-FFF2-40B4-BE49-F238E27FC236}">
                <a16:creationId xmlns:a16="http://schemas.microsoft.com/office/drawing/2014/main" id="{7C132F5F-F12B-516E-6232-F89C44A86EE0}"/>
              </a:ext>
            </a:extLst>
          </p:cNvPr>
          <p:cNvSpPr>
            <a:spLocks noChangeArrowheads="1"/>
          </p:cNvSpPr>
          <p:nvPr/>
        </p:nvSpPr>
        <p:spPr bwMode="auto">
          <a:xfrm>
            <a:off x="394136" y="512801"/>
            <a:ext cx="11213206"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produces two outputs: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Sum (S)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Result of binary addition.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Carry-out (C out)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Carry generated to the next stage.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Boolean Expressions: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Sum (S) = A ⊕ B ⊕ Ci</a:t>
            </a:r>
            <a:r>
              <a:rPr kumimoji="0" lang="en-US" altLang="en-US" sz="18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a:t>
            </a:r>
            <a:endPar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Carry-out (C out) </a:t>
            </a:r>
            <a:r>
              <a:rPr kumimoji="0" lang="en-US" altLang="en-US" sz="18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 + (Cin ⋅ (A ⊕ B))</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Implementation:</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Can be implemented using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logic gates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(XOR, AND, OR).</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Often used in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cascading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form multi-bit adders (e.g., Ripple Carry Adder)</a:t>
            </a:r>
          </a:p>
          <a:p>
            <a:pPr marL="342900" marR="0" lvl="0" indent="-342900" algn="l" defTabSz="914400" rtl="0" eaLnBrk="0" fontAlgn="base" latinLnBrk="0" hangingPunct="0">
              <a:lnSpc>
                <a:spcPct val="100000"/>
              </a:lnSpc>
              <a:spcBef>
                <a:spcPct val="0"/>
              </a:spcBef>
              <a:spcAft>
                <a:spcPct val="0"/>
              </a:spcAft>
              <a:buClrTx/>
              <a:buSzTx/>
              <a:buAutoNum type="arabicPeriod"/>
              <a:tabLst/>
            </a:pPr>
            <a:r>
              <a:rPr lang="en-US" altLang="en-US" dirty="0">
                <a:latin typeface="Times New Roman" panose="02020603050405020304" pitchFamily="18" charset="0"/>
                <a:cs typeface="Times New Roman" panose="02020603050405020304" pitchFamily="18" charset="0"/>
              </a:rPr>
              <a:t>We have implemented:</a:t>
            </a:r>
          </a:p>
          <a:p>
            <a:pPr marR="0" lvl="0" algn="l" defTabSz="914400" rtl="0" eaLnBrk="0" fontAlgn="base" latinLnBrk="0" hangingPunct="0">
              <a:lnSpc>
                <a:spcPct val="100000"/>
              </a:lnSpc>
              <a:spcBef>
                <a:spcPct val="0"/>
              </a:spcBef>
              <a:spcAft>
                <a:spcPct val="0"/>
              </a:spcAft>
              <a:buClrTx/>
              <a:buSzTx/>
              <a:tabLst/>
            </a:pPr>
            <a:r>
              <a:rPr lang="en-US" altLang="en-US" dirty="0">
                <a:latin typeface="Times New Roman" panose="02020603050405020304" pitchFamily="18" charset="0"/>
                <a:cs typeface="Times New Roman" panose="02020603050405020304" pitchFamily="18" charset="0"/>
              </a:rPr>
              <a:t>                    1.Traditional Full adder </a:t>
            </a: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2.Full adder using 2X1 Multiplexer</a:t>
            </a:r>
          </a:p>
          <a:p>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3.</a:t>
            </a:r>
            <a:r>
              <a:rPr lang="en-US" altLang="en-US" b="1"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Full adder using 1-Xnor 1-Xor and 2 Mux</a:t>
            </a: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4. Full adder using Nand Gate</a:t>
            </a:r>
          </a:p>
          <a:p>
            <a:pPr marR="0" lvl="0" algn="l" defTabSz="914400" rtl="0" eaLnBrk="0" fontAlgn="base" latinLnBrk="0" hangingPunct="0">
              <a:lnSpc>
                <a:spcPct val="100000"/>
              </a:lnSpc>
              <a:spcBef>
                <a:spcPct val="0"/>
              </a:spcBef>
              <a:spcAft>
                <a:spcPct val="0"/>
              </a:spcAft>
              <a:buClrTx/>
              <a:buSzTx/>
              <a:tabLst/>
            </a:pPr>
            <a:r>
              <a:rPr lang="en-US" altLang="en-US" dirty="0">
                <a:latin typeface="Times New Roman" panose="02020603050405020304" pitchFamily="18" charset="0"/>
                <a:cs typeface="Times New Roman" panose="02020603050405020304" pitchFamily="18" charset="0"/>
              </a:rPr>
              <a:t>	    5.Full adder using 2 X-nor 1 Multiplexer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8088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B1099A-2AD1-B6BF-C279-1DB12B1B21D0}"/>
              </a:ext>
            </a:extLst>
          </p:cNvPr>
          <p:cNvSpPr>
            <a:spLocks noGrp="1"/>
          </p:cNvSpPr>
          <p:nvPr>
            <p:ph type="sldNum" sz="quarter" idx="12"/>
          </p:nvPr>
        </p:nvSpPr>
        <p:spPr/>
        <p:txBody>
          <a:bodyPr/>
          <a:lstStyle/>
          <a:p>
            <a:pPr>
              <a:defRPr/>
            </a:pPr>
            <a:fld id="{76ADF1C8-366A-42D8-9AE4-D45EF1EF8B8C}" type="slidenum">
              <a:rPr lang="en-US" smtClean="0"/>
              <a:pPr>
                <a:defRPr/>
              </a:pPr>
              <a:t>9</a:t>
            </a:fld>
            <a:endParaRPr lang="en-US"/>
          </a:p>
        </p:txBody>
      </p:sp>
      <p:pic>
        <p:nvPicPr>
          <p:cNvPr id="6" name="Picture 5">
            <a:extLst>
              <a:ext uri="{FF2B5EF4-FFF2-40B4-BE49-F238E27FC236}">
                <a16:creationId xmlns:a16="http://schemas.microsoft.com/office/drawing/2014/main" id="{6C73386D-3ACE-DF83-8E82-921C4386477C}"/>
              </a:ext>
            </a:extLst>
          </p:cNvPr>
          <p:cNvPicPr>
            <a:picLocks noChangeAspect="1"/>
          </p:cNvPicPr>
          <p:nvPr/>
        </p:nvPicPr>
        <p:blipFill>
          <a:blip r:embed="rId2"/>
          <a:stretch>
            <a:fillRect/>
          </a:stretch>
        </p:blipFill>
        <p:spPr>
          <a:xfrm>
            <a:off x="418728" y="2072268"/>
            <a:ext cx="7259063" cy="3115110"/>
          </a:xfrm>
          <a:prstGeom prst="rect">
            <a:avLst/>
          </a:prstGeom>
        </p:spPr>
      </p:pic>
      <p:sp>
        <p:nvSpPr>
          <p:cNvPr id="7" name="TextBox 6">
            <a:extLst>
              <a:ext uri="{FF2B5EF4-FFF2-40B4-BE49-F238E27FC236}">
                <a16:creationId xmlns:a16="http://schemas.microsoft.com/office/drawing/2014/main" id="{130B5DC9-F840-879B-89E6-8F1AD29D9675}"/>
              </a:ext>
            </a:extLst>
          </p:cNvPr>
          <p:cNvSpPr txBox="1"/>
          <p:nvPr/>
        </p:nvSpPr>
        <p:spPr>
          <a:xfrm>
            <a:off x="2466468" y="682580"/>
            <a:ext cx="6548743" cy="523220"/>
          </a:xfrm>
          <a:prstGeom prst="rect">
            <a:avLst/>
          </a:prstGeom>
          <a:noFill/>
        </p:spPr>
        <p:txBody>
          <a:bodyPr wrap="square" rtlCol="0">
            <a:spAutoFit/>
          </a:bodyPr>
          <a:lstStyle/>
          <a:p>
            <a:pPr algn="ctr"/>
            <a:r>
              <a:rPr lang="en-IN" sz="2800" b="1" dirty="0"/>
              <a:t>Traditional Full adder </a:t>
            </a:r>
          </a:p>
        </p:txBody>
      </p:sp>
      <p:pic>
        <p:nvPicPr>
          <p:cNvPr id="11" name="Picture 10">
            <a:extLst>
              <a:ext uri="{FF2B5EF4-FFF2-40B4-BE49-F238E27FC236}">
                <a16:creationId xmlns:a16="http://schemas.microsoft.com/office/drawing/2014/main" id="{AB4EE77B-1D82-C4FD-6C3E-9CD35A7EBC46}"/>
              </a:ext>
            </a:extLst>
          </p:cNvPr>
          <p:cNvPicPr>
            <a:picLocks noChangeAspect="1"/>
          </p:cNvPicPr>
          <p:nvPr/>
        </p:nvPicPr>
        <p:blipFill>
          <a:blip r:embed="rId3"/>
          <a:stretch>
            <a:fillRect/>
          </a:stretch>
        </p:blipFill>
        <p:spPr>
          <a:xfrm>
            <a:off x="7814295" y="1638820"/>
            <a:ext cx="4239217" cy="3982006"/>
          </a:xfrm>
          <a:prstGeom prst="rect">
            <a:avLst/>
          </a:prstGeom>
        </p:spPr>
      </p:pic>
    </p:spTree>
    <p:extLst>
      <p:ext uri="{BB962C8B-B14F-4D97-AF65-F5344CB8AC3E}">
        <p14:creationId xmlns:p14="http://schemas.microsoft.com/office/powerpoint/2010/main" val="409278344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21604</TotalTime>
  <Words>3315</Words>
  <Application>Microsoft Office PowerPoint</Application>
  <PresentationFormat>Widescreen</PresentationFormat>
  <Paragraphs>218</Paragraphs>
  <Slides>40</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40</vt:i4>
      </vt:variant>
    </vt:vector>
  </HeadingPairs>
  <TitlesOfParts>
    <vt:vector size="49" baseType="lpstr">
      <vt:lpstr>Arial</vt:lpstr>
      <vt:lpstr>Calibri</vt:lpstr>
      <vt:lpstr>Calibri Light</vt:lpstr>
      <vt:lpstr>Rockwell</vt:lpstr>
      <vt:lpstr>Rockwell Condensed</vt:lpstr>
      <vt:lpstr>Times New Roman</vt:lpstr>
      <vt:lpstr>Wingdings</vt:lpstr>
      <vt:lpstr>Custom Design</vt:lpstr>
      <vt:lpstr>Wood Type</vt:lpstr>
      <vt:lpstr>Machine learning assisted optimization of High speed and hybrid full adder based 4 bit digital comparator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Full adder using 2xnor and 1 mux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SHAHANA BANO</dc:creator>
  <cp:lastModifiedBy>pamu sathvikkumar</cp:lastModifiedBy>
  <cp:revision>551</cp:revision>
  <dcterms:created xsi:type="dcterms:W3CDTF">2022-05-20T10:20:31Z</dcterms:created>
  <dcterms:modified xsi:type="dcterms:W3CDTF">2025-10-19T09:24:55Z</dcterms:modified>
</cp:coreProperties>
</file>